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3"/>
  </p:sldMasterIdLst>
  <p:notesMasterIdLst>
    <p:notesMasterId r:id="rId7"/>
  </p:notesMasterIdLst>
  <p:sldIdLst>
    <p:sldId id="256" r:id="rId4"/>
    <p:sldId id="257" r:id="rId5"/>
    <p:sldId id="258" r:id="rId6"/>
  </p:sldIdLst>
  <p:sldSz cx="10969625" cy="6170613"/>
  <p:notesSz cx="6858000" cy="9144000"/>
  <p:custDataLst>
    <p:tags r:id="rId8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1pPr>
    <a:lvl2pPr marL="41113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2pPr>
    <a:lvl3pPr marL="8222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3pPr>
    <a:lvl4pPr marL="123341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4pPr>
    <a:lvl5pPr marL="164454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5pPr>
    <a:lvl6pPr marL="2055686" algn="l" defTabSz="822275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6pPr>
    <a:lvl7pPr marL="2466823" algn="l" defTabSz="822275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7pPr>
    <a:lvl8pPr marL="2877960" algn="l" defTabSz="822275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8pPr>
    <a:lvl9pPr marL="3289097" algn="l" defTabSz="822275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2" autoAdjust="0"/>
    <p:restoredTop sz="94660"/>
  </p:normalViewPr>
  <p:slideViewPr>
    <p:cSldViewPr snapToGrid="0">
      <p:cViewPr varScale="1">
        <p:scale>
          <a:sx n="80" d="100"/>
          <a:sy n="80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7911F-CEAF-4F0B-98BD-EFB38C6572AA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D48B2-9EB0-4B37-9B35-FC11E2EA535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153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ackground 1" descr="bg1_d2_169.png">
            <a:extLst>
              <a:ext uri="{FF2B5EF4-FFF2-40B4-BE49-F238E27FC236}">
                <a16:creationId xmlns:a16="http://schemas.microsoft.com/office/drawing/2014/main" id="{896CC0FD-4256-4167-AE25-A738EE08895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"/>
            <a:ext cx="10970260" cy="6170929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6" name="Grafik 4" descr="logo1_d2.png">
            <a:extLst>
              <a:ext uri="{FF2B5EF4-FFF2-40B4-BE49-F238E27FC236}">
                <a16:creationId xmlns:a16="http://schemas.microsoft.com/office/drawing/2014/main" id="{173BBCFB-9404-4FBA-9EEC-E8008B6044A2}"/>
              </a:ext>
            </a:extLst>
          </p:cNvPr>
          <p:cNvPicPr>
            <a:picLocks noSel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680" y="5464811"/>
            <a:ext cx="1094740" cy="575309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7FD8C3B7-D4C2-49FB-A234-B9EF65EF0E2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9080" y="259200"/>
            <a:ext cx="9872980" cy="5205600"/>
          </a:xfrm>
          <a:ln w="0">
            <a:noFill/>
          </a:ln>
          <a:effectLst/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7999" cap="all" baseline="0">
                <a:solidFill>
                  <a:schemeClr val="bg1"/>
                </a:solidFill>
              </a:defRPr>
            </a:lvl1pPr>
          </a:lstStyle>
          <a:p>
            <a:r>
              <a:rPr lang="en-US" noProof="1"/>
              <a:t>Add Pres. Title</a:t>
            </a:r>
          </a:p>
        </p:txBody>
      </p:sp>
      <p:pic>
        <p:nvPicPr>
          <p:cNvPr id="10" name="Grafik 3" descr="right_d2.png">
            <a:extLst>
              <a:ext uri="{FF2B5EF4-FFF2-40B4-BE49-F238E27FC236}">
                <a16:creationId xmlns:a16="http://schemas.microsoft.com/office/drawing/2014/main" id="{649683E7-5D3C-46E0-92A4-661F3C29C858}"/>
              </a:ext>
            </a:extLst>
          </p:cNvPr>
          <p:cNvPicPr>
            <a:picLocks noSel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720" y="2"/>
            <a:ext cx="129540" cy="6170929"/>
          </a:xfrm>
          <a:prstGeom prst="rect">
            <a:avLst/>
          </a:prstGeom>
          <a:ln w="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621930316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6384" userDrawn="1">
          <p15:clr>
            <a:srgbClr val="FBAE40"/>
          </p15:clr>
        </p15:guide>
        <p15:guide id="3" orient="horz" pos="162" userDrawn="1">
          <p15:clr>
            <a:srgbClr val="FBAE40"/>
          </p15:clr>
        </p15:guide>
        <p15:guide id="4" orient="horz" pos="3443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vertic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hapter_title">
            <a:extLst>
              <a:ext uri="{FF2B5EF4-FFF2-40B4-BE49-F238E27FC236}">
                <a16:creationId xmlns:a16="http://schemas.microsoft.com/office/drawing/2014/main" id="{D33D57B9-D1BF-429C-A05C-2E6EE4CCE939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259080" y="259200"/>
            <a:ext cx="10452100" cy="388800"/>
          </a:xfrm>
        </p:spPr>
        <p:txBody>
          <a:bodyPr vert="horz" lIns="0" tIns="0" rIns="0" bIns="0" rtlCol="0"/>
          <a:lstStyle>
            <a:lvl1pPr>
              <a:lnSpc>
                <a:spcPct val="89000"/>
              </a:lnSpc>
              <a:buNone/>
              <a:defRPr sz="2800" kern="0" baseline="0"/>
            </a:lvl1pPr>
          </a:lstStyle>
          <a:p>
            <a:pPr marL="0" lvl="0" indent="0">
              <a:spcBef>
                <a:spcPts val="0"/>
              </a:spcBef>
              <a:buFont typeface="Wingdings 3" panose="05040102010807070707" pitchFamily="18" charset="2"/>
            </a:pPr>
            <a:r>
              <a:rPr lang="en-US" noProof="1"/>
              <a:t>Add Chapter Title</a:t>
            </a:r>
          </a:p>
        </p:txBody>
      </p:sp>
      <p:sp>
        <p:nvSpPr>
          <p:cNvPr id="17" name="slide_title">
            <a:extLst>
              <a:ext uri="{FF2B5EF4-FFF2-40B4-BE49-F238E27FC236}">
                <a16:creationId xmlns:a16="http://schemas.microsoft.com/office/drawing/2014/main" id="{F65834A0-7F38-430B-B142-0F15EEF33EAF}"/>
              </a:ext>
            </a:extLst>
          </p:cNvPr>
          <p:cNvSpPr>
            <a:spLocks noGrp="1"/>
          </p:cNvSpPr>
          <p:nvPr>
            <p:ph type="title" sz="quarter" hasCustomPrompt="1"/>
          </p:nvPr>
        </p:nvSpPr>
        <p:spPr>
          <a:xfrm>
            <a:off x="259080" y="648000"/>
            <a:ext cx="10452100" cy="388800"/>
          </a:xfrm>
        </p:spPr>
        <p:txBody>
          <a:bodyPr/>
          <a:lstStyle/>
          <a:p>
            <a:r>
              <a:rPr lang="en-US" noProof="1"/>
              <a:t>Add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026410" y="1296000"/>
            <a:ext cx="3646170" cy="416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061200" y="1295999"/>
            <a:ext cx="3646170" cy="416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59080" y="5628640"/>
            <a:ext cx="288290" cy="410210"/>
          </a:xfrm>
        </p:spPr>
        <p:txBody>
          <a:bodyPr/>
          <a:lstStyle>
            <a:lvl1pPr>
              <a:defRPr kern="0" baseline="0">
                <a:solidFill>
                  <a:srgbClr val="999FA6"/>
                </a:solidFill>
              </a:defRPr>
            </a:lvl1pPr>
          </a:lstStyle>
          <a:p>
            <a:fld id="{4898AEC0-503E-4FA4-859C-D0F72D6E3F79}" type="slidenum">
              <a:rPr lang="en-US" noProof="1" dirty="0" smtClean="0"/>
              <a:pPr/>
              <a:t>‹#›</a:t>
            </a:fld>
            <a:endParaRPr lang="en-US" noProof="1"/>
          </a:p>
        </p:txBody>
      </p:sp>
      <p:pic>
        <p:nvPicPr>
          <p:cNvPr id="29" name="Grafik 3" descr="bottom_d2_169.png">
            <a:extLst>
              <a:ext uri="{FF2B5EF4-FFF2-40B4-BE49-F238E27FC236}">
                <a16:creationId xmlns:a16="http://schemas.microsoft.com/office/drawing/2014/main" id="{2646ABA5-1E42-496E-B88F-BEBEC4B2C7B6}"/>
              </a:ext>
            </a:extLst>
          </p:cNvPr>
          <p:cNvPicPr>
            <a:picLocks noSel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1389"/>
            <a:ext cx="10970260" cy="129540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30" name="Grafik 29" descr="logo2_d2.png">
            <a:extLst>
              <a:ext uri="{FF2B5EF4-FFF2-40B4-BE49-F238E27FC236}">
                <a16:creationId xmlns:a16="http://schemas.microsoft.com/office/drawing/2014/main" id="{BA9AAC15-C2E5-4D68-B499-7D3FC8760D94}"/>
              </a:ext>
            </a:extLst>
          </p:cNvPr>
          <p:cNvPicPr>
            <a:picLocks noSel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2613"/>
            <a:ext cx="135941" cy="648000"/>
          </a:xfrm>
          <a:prstGeom prst="rect">
            <a:avLst/>
          </a:prstGeom>
        </p:spPr>
      </p:pic>
      <p:sp>
        <p:nvSpPr>
          <p:cNvPr id="12" name="Rectangle7">
            <a:extLst>
              <a:ext uri="{FF2B5EF4-FFF2-40B4-BE49-F238E27FC236}">
                <a16:creationId xmlns:a16="http://schemas.microsoft.com/office/drawing/2014/main" id="{0193DB20-8E77-4A05-AA77-554F32E8990F}"/>
              </a:ext>
            </a:extLst>
          </p:cNvPr>
          <p:cNvSpPr>
            <a:spLocks/>
          </p:cNvSpPr>
          <p:nvPr userDrawn="1"/>
        </p:nvSpPr>
        <p:spPr>
          <a:xfrm>
            <a:off x="9224010" y="259080"/>
            <a:ext cx="1691640" cy="777240"/>
          </a:xfrm>
          <a:prstGeom prst="rect">
            <a:avLst/>
          </a:prstGeom>
          <a:noFill/>
          <a:ln w="0" cap="flat" cmpd="sng" algn="ctr">
            <a:noFill/>
            <a:prstDash val="solid"/>
          </a:ln>
          <a:effectLst/>
        </p:spPr>
        <p:txBody>
          <a:bodyPr wrap="square" lIns="0" tIns="17779" rIns="0" bIns="0" rtlCol="0" anchor="t">
            <a:normAutofit/>
          </a:bodyPr>
          <a:lstStyle/>
          <a:p>
            <a:pPr rtl="0">
              <a:lnSpc>
                <a:spcPts val="900"/>
              </a:lnSpc>
            </a:pPr>
            <a:r>
              <a:rPr lang="en-US" sz="550" b="0" i="0" u="none" strike="noStrike" kern="0" baseline="0" noProof="1" smtClean="0">
                <a:solidFill>
                  <a:srgbClr val="000000"/>
                </a:solidFill>
                <a:latin typeface="Bosch Office Sans" pitchFamily="2" charset="0"/>
              </a:rPr>
              <a:t> </a:t>
            </a:r>
            <a:endParaRPr lang="en-US" sz="550" b="0" i="0" u="none" strike="noStrike" kern="0" baseline="0" noProof="1">
              <a:solidFill>
                <a:srgbClr val="000000"/>
              </a:solidFill>
              <a:latin typeface="Bosch Office Sans" pitchFamily="2" charset="0"/>
            </a:endParaRPr>
          </a:p>
        </p:txBody>
      </p:sp>
      <p:pic>
        <p:nvPicPr>
          <p:cNvPr id="14" name="Grafik 4" descr="logo1_d2.png">
            <a:extLst>
              <a:ext uri="{FF2B5EF4-FFF2-40B4-BE49-F238E27FC236}">
                <a16:creationId xmlns:a16="http://schemas.microsoft.com/office/drawing/2014/main" id="{AD1AA2B6-6C2F-4A14-9E4C-FB86A10EF6B2}"/>
              </a:ext>
            </a:extLst>
          </p:cNvPr>
          <p:cNvPicPr>
            <a:picLocks noSel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680" y="5464811"/>
            <a:ext cx="1094740" cy="575309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34" name="sax_Navi" hidden="1">
            <a:extLst>
              <a:ext uri="{FF2B5EF4-FFF2-40B4-BE49-F238E27FC236}">
                <a16:creationId xmlns:a16="http://schemas.microsoft.com/office/drawing/2014/main" id="{EE1CD1D2-A269-4D17-9345-B883DA4F9778}"/>
              </a:ext>
            </a:extLst>
          </p:cNvPr>
          <p:cNvSpPr txBox="1"/>
          <p:nvPr userDrawn="1"/>
        </p:nvSpPr>
        <p:spPr>
          <a:xfrm>
            <a:off x="259200" y="1296000"/>
            <a:ext cx="2120400" cy="416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R="0" defTabSz="91440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5" name="sax_Navi_Eintrag" hidden="1">
            <a:extLst>
              <a:ext uri="{FF2B5EF4-FFF2-40B4-BE49-F238E27FC236}">
                <a16:creationId xmlns:a16="http://schemas.microsoft.com/office/drawing/2014/main" id="{ECB7F7D6-AB77-4B5A-81FB-07661EA75249}"/>
              </a:ext>
            </a:extLst>
          </p:cNvPr>
          <p:cNvSpPr txBox="1"/>
          <p:nvPr userDrawn="1"/>
        </p:nvSpPr>
        <p:spPr>
          <a:xfrm>
            <a:off x="342000" y="1296000"/>
            <a:ext cx="1994400" cy="212400"/>
          </a:xfrm>
          <a:prstGeom prst="rect">
            <a:avLst/>
          </a:prstGeom>
          <a:solidFill>
            <a:schemeClr val="bg1">
              <a:alpha val="99000"/>
            </a:schemeClr>
          </a:solidFill>
          <a:ln>
            <a:noFill/>
            <a:prstDash val="lgDash"/>
          </a:ln>
          <a:effectLst/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6" name="sax_Navi_Eintrag" hidden="1">
            <a:extLst>
              <a:ext uri="{FF2B5EF4-FFF2-40B4-BE49-F238E27FC236}">
                <a16:creationId xmlns:a16="http://schemas.microsoft.com/office/drawing/2014/main" id="{CD87E362-13C5-485A-A39C-4E159774DC9A}"/>
              </a:ext>
            </a:extLst>
          </p:cNvPr>
          <p:cNvSpPr txBox="1"/>
          <p:nvPr userDrawn="1"/>
        </p:nvSpPr>
        <p:spPr>
          <a:xfrm>
            <a:off x="342000" y="1508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7" name="sax_Navi_Eintrag" hidden="1">
            <a:extLst>
              <a:ext uri="{FF2B5EF4-FFF2-40B4-BE49-F238E27FC236}">
                <a16:creationId xmlns:a16="http://schemas.microsoft.com/office/drawing/2014/main" id="{3D48A9AE-B194-4C3E-9A83-FE96255DA2DE}"/>
              </a:ext>
            </a:extLst>
          </p:cNvPr>
          <p:cNvSpPr txBox="1"/>
          <p:nvPr userDrawn="1"/>
        </p:nvSpPr>
        <p:spPr>
          <a:xfrm>
            <a:off x="342000" y="1720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8" name="sax_Navi_Eintrag" hidden="1">
            <a:extLst>
              <a:ext uri="{FF2B5EF4-FFF2-40B4-BE49-F238E27FC236}">
                <a16:creationId xmlns:a16="http://schemas.microsoft.com/office/drawing/2014/main" id="{F3DD377F-779F-493A-BB24-6DE8FA1B576D}"/>
              </a:ext>
            </a:extLst>
          </p:cNvPr>
          <p:cNvSpPr txBox="1"/>
          <p:nvPr userDrawn="1"/>
        </p:nvSpPr>
        <p:spPr>
          <a:xfrm>
            <a:off x="342000" y="1933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9" name="sax_Navi_Eintrag" hidden="1">
            <a:extLst>
              <a:ext uri="{FF2B5EF4-FFF2-40B4-BE49-F238E27FC236}">
                <a16:creationId xmlns:a16="http://schemas.microsoft.com/office/drawing/2014/main" id="{22194CE3-8DEB-4592-B171-DB9EE51C90CE}"/>
              </a:ext>
            </a:extLst>
          </p:cNvPr>
          <p:cNvSpPr txBox="1"/>
          <p:nvPr userDrawn="1"/>
        </p:nvSpPr>
        <p:spPr>
          <a:xfrm>
            <a:off x="342000" y="2145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42" name="sax_Navi_Eintrag" hidden="1">
            <a:extLst>
              <a:ext uri="{FF2B5EF4-FFF2-40B4-BE49-F238E27FC236}">
                <a16:creationId xmlns:a16="http://schemas.microsoft.com/office/drawing/2014/main" id="{E1DC0DD0-A41B-4539-AF35-6F7FE5805FB2}"/>
              </a:ext>
            </a:extLst>
          </p:cNvPr>
          <p:cNvSpPr txBox="1"/>
          <p:nvPr userDrawn="1"/>
        </p:nvSpPr>
        <p:spPr>
          <a:xfrm>
            <a:off x="342000" y="2358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0" name="sax_Navi_Eintrag" hidden="1">
            <a:extLst>
              <a:ext uri="{FF2B5EF4-FFF2-40B4-BE49-F238E27FC236}">
                <a16:creationId xmlns:a16="http://schemas.microsoft.com/office/drawing/2014/main" id="{B42BEB7F-1527-46B3-992E-73297186C1EF}"/>
              </a:ext>
            </a:extLst>
          </p:cNvPr>
          <p:cNvSpPr txBox="1"/>
          <p:nvPr userDrawn="1"/>
        </p:nvSpPr>
        <p:spPr>
          <a:xfrm>
            <a:off x="342000" y="2570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1" name="sax_Navi_Eintrag" hidden="1">
            <a:extLst>
              <a:ext uri="{FF2B5EF4-FFF2-40B4-BE49-F238E27FC236}">
                <a16:creationId xmlns:a16="http://schemas.microsoft.com/office/drawing/2014/main" id="{F960F798-FA6E-4044-B626-21F8337840EA}"/>
              </a:ext>
            </a:extLst>
          </p:cNvPr>
          <p:cNvSpPr txBox="1"/>
          <p:nvPr userDrawn="1"/>
        </p:nvSpPr>
        <p:spPr>
          <a:xfrm>
            <a:off x="342000" y="2782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2" name="sax_Navi_Eintrag" hidden="1">
            <a:extLst>
              <a:ext uri="{FF2B5EF4-FFF2-40B4-BE49-F238E27FC236}">
                <a16:creationId xmlns:a16="http://schemas.microsoft.com/office/drawing/2014/main" id="{5D2A8288-0A85-4019-AE3E-6613F7EE938E}"/>
              </a:ext>
            </a:extLst>
          </p:cNvPr>
          <p:cNvSpPr txBox="1"/>
          <p:nvPr userDrawn="1"/>
        </p:nvSpPr>
        <p:spPr>
          <a:xfrm>
            <a:off x="342000" y="2995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3" name="sax_Navi_Eintrag" hidden="1">
            <a:extLst>
              <a:ext uri="{FF2B5EF4-FFF2-40B4-BE49-F238E27FC236}">
                <a16:creationId xmlns:a16="http://schemas.microsoft.com/office/drawing/2014/main" id="{9275D73A-0023-4752-87D0-C700773AC0ED}"/>
              </a:ext>
            </a:extLst>
          </p:cNvPr>
          <p:cNvSpPr txBox="1"/>
          <p:nvPr userDrawn="1"/>
        </p:nvSpPr>
        <p:spPr>
          <a:xfrm>
            <a:off x="342000" y="3207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4" name="sax_Navi_Eintrag" hidden="1">
            <a:extLst>
              <a:ext uri="{FF2B5EF4-FFF2-40B4-BE49-F238E27FC236}">
                <a16:creationId xmlns:a16="http://schemas.microsoft.com/office/drawing/2014/main" id="{A012ED0C-BD68-4CFF-8ED6-BBD53E87B3C5}"/>
              </a:ext>
            </a:extLst>
          </p:cNvPr>
          <p:cNvSpPr txBox="1"/>
          <p:nvPr userDrawn="1"/>
        </p:nvSpPr>
        <p:spPr>
          <a:xfrm>
            <a:off x="342000" y="3420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5" name="sax_Navi_Eintrag" hidden="1">
            <a:extLst>
              <a:ext uri="{FF2B5EF4-FFF2-40B4-BE49-F238E27FC236}">
                <a16:creationId xmlns:a16="http://schemas.microsoft.com/office/drawing/2014/main" id="{31989C78-81EA-4ADE-838B-9000C233730A}"/>
              </a:ext>
            </a:extLst>
          </p:cNvPr>
          <p:cNvSpPr txBox="1"/>
          <p:nvPr userDrawn="1"/>
        </p:nvSpPr>
        <p:spPr>
          <a:xfrm>
            <a:off x="342000" y="3632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6" name="sax_Navi_Eintrag" hidden="1">
            <a:extLst>
              <a:ext uri="{FF2B5EF4-FFF2-40B4-BE49-F238E27FC236}">
                <a16:creationId xmlns:a16="http://schemas.microsoft.com/office/drawing/2014/main" id="{BED8D5B7-0B5E-4BDF-B060-6EC2E0309075}"/>
              </a:ext>
            </a:extLst>
          </p:cNvPr>
          <p:cNvSpPr txBox="1"/>
          <p:nvPr userDrawn="1"/>
        </p:nvSpPr>
        <p:spPr>
          <a:xfrm>
            <a:off x="342000" y="3844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7" name="sax_Navi_Eintrag" hidden="1">
            <a:extLst>
              <a:ext uri="{FF2B5EF4-FFF2-40B4-BE49-F238E27FC236}">
                <a16:creationId xmlns:a16="http://schemas.microsoft.com/office/drawing/2014/main" id="{0437125E-1169-41DB-BDF9-8FF764560D0B}"/>
              </a:ext>
            </a:extLst>
          </p:cNvPr>
          <p:cNvSpPr txBox="1"/>
          <p:nvPr userDrawn="1"/>
        </p:nvSpPr>
        <p:spPr>
          <a:xfrm>
            <a:off x="342000" y="4057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8" name="sax_Navi_Eintrag" hidden="1">
            <a:extLst>
              <a:ext uri="{FF2B5EF4-FFF2-40B4-BE49-F238E27FC236}">
                <a16:creationId xmlns:a16="http://schemas.microsoft.com/office/drawing/2014/main" id="{A96525C9-2F09-4256-A43F-269646E5D4E3}"/>
              </a:ext>
            </a:extLst>
          </p:cNvPr>
          <p:cNvSpPr txBox="1"/>
          <p:nvPr userDrawn="1"/>
        </p:nvSpPr>
        <p:spPr>
          <a:xfrm>
            <a:off x="342000" y="4269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9" name="sax_Navi_Eintrag" hidden="1">
            <a:extLst>
              <a:ext uri="{FF2B5EF4-FFF2-40B4-BE49-F238E27FC236}">
                <a16:creationId xmlns:a16="http://schemas.microsoft.com/office/drawing/2014/main" id="{EE64E526-BCFB-4BE3-9908-79718A3B391E}"/>
              </a:ext>
            </a:extLst>
          </p:cNvPr>
          <p:cNvSpPr txBox="1"/>
          <p:nvPr userDrawn="1"/>
        </p:nvSpPr>
        <p:spPr>
          <a:xfrm>
            <a:off x="342000" y="4482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0" name="sax_Navi_Eintrag" hidden="1">
            <a:extLst>
              <a:ext uri="{FF2B5EF4-FFF2-40B4-BE49-F238E27FC236}">
                <a16:creationId xmlns:a16="http://schemas.microsoft.com/office/drawing/2014/main" id="{3B0DC6BF-5ED6-4690-BACB-5F78D1632F26}"/>
              </a:ext>
            </a:extLst>
          </p:cNvPr>
          <p:cNvSpPr txBox="1"/>
          <p:nvPr userDrawn="1"/>
        </p:nvSpPr>
        <p:spPr>
          <a:xfrm>
            <a:off x="342000" y="4694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1" name="sax_Navi_Eintrag" hidden="1">
            <a:extLst>
              <a:ext uri="{FF2B5EF4-FFF2-40B4-BE49-F238E27FC236}">
                <a16:creationId xmlns:a16="http://schemas.microsoft.com/office/drawing/2014/main" id="{073ACBF5-2A05-4D15-BD73-06F15A3C2E31}"/>
              </a:ext>
            </a:extLst>
          </p:cNvPr>
          <p:cNvSpPr txBox="1"/>
          <p:nvPr userDrawn="1"/>
        </p:nvSpPr>
        <p:spPr>
          <a:xfrm>
            <a:off x="342000" y="4906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2" name="sax_Navi_Eintrag" hidden="1">
            <a:extLst>
              <a:ext uri="{FF2B5EF4-FFF2-40B4-BE49-F238E27FC236}">
                <a16:creationId xmlns:a16="http://schemas.microsoft.com/office/drawing/2014/main" id="{6322FFCB-0E4D-4456-A103-B4F5D0786D7C}"/>
              </a:ext>
            </a:extLst>
          </p:cNvPr>
          <p:cNvSpPr txBox="1"/>
          <p:nvPr userDrawn="1"/>
        </p:nvSpPr>
        <p:spPr>
          <a:xfrm>
            <a:off x="342000" y="5119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76012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6747" userDrawn="1">
          <p15:clr>
            <a:srgbClr val="FBAE40"/>
          </p15:clr>
        </p15:guide>
        <p15:guide id="3" orient="horz" pos="162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654" userDrawn="1">
          <p15:clr>
            <a:srgbClr val="FBAE40"/>
          </p15:clr>
        </p15:guide>
        <p15:guide id="6" orient="horz" pos="816" userDrawn="1">
          <p15:clr>
            <a:srgbClr val="FBAE40"/>
          </p15:clr>
        </p15:guide>
        <p15:guide id="7" orient="horz" pos="3443" userDrawn="1">
          <p15:clr>
            <a:srgbClr val="FBAE40"/>
          </p15:clr>
        </p15:guide>
        <p15:guide id="8" pos="1905" userDrawn="1">
          <p15:clr>
            <a:srgbClr val="FBAE40"/>
          </p15:clr>
        </p15:guide>
        <p15:guide id="9" pos="4205" userDrawn="1">
          <p15:clr>
            <a:srgbClr val="FBAE40"/>
          </p15:clr>
        </p15:guide>
        <p15:guide id="10" pos="444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hapter_title">
            <a:extLst>
              <a:ext uri="{FF2B5EF4-FFF2-40B4-BE49-F238E27FC236}">
                <a16:creationId xmlns:a16="http://schemas.microsoft.com/office/drawing/2014/main" id="{A7BE0FAA-A17B-47B4-AEDD-2FACA472011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259080" y="259200"/>
            <a:ext cx="10452100" cy="388800"/>
          </a:xfrm>
        </p:spPr>
        <p:txBody>
          <a:bodyPr vert="horz" lIns="0" tIns="0" rIns="0" bIns="0" rtlCol="0"/>
          <a:lstStyle>
            <a:lvl1pPr>
              <a:lnSpc>
                <a:spcPct val="89000"/>
              </a:lnSpc>
              <a:buNone/>
              <a:defRPr sz="2800" kern="0" baseline="0"/>
            </a:lvl1pPr>
          </a:lstStyle>
          <a:p>
            <a:pPr marL="0" lvl="0" indent="0">
              <a:spcBef>
                <a:spcPts val="0"/>
              </a:spcBef>
              <a:buFont typeface="Wingdings 3" panose="05040102010807070707" pitchFamily="18" charset="2"/>
            </a:pPr>
            <a:r>
              <a:rPr lang="en-US" noProof="1"/>
              <a:t>Add Chapter Title</a:t>
            </a:r>
          </a:p>
        </p:txBody>
      </p:sp>
      <p:sp>
        <p:nvSpPr>
          <p:cNvPr id="18" name="slide_title">
            <a:extLst>
              <a:ext uri="{FF2B5EF4-FFF2-40B4-BE49-F238E27FC236}">
                <a16:creationId xmlns:a16="http://schemas.microsoft.com/office/drawing/2014/main" id="{8466D3B3-E7C3-4CBE-9A38-5FE8BF51AAEA}"/>
              </a:ext>
            </a:extLst>
          </p:cNvPr>
          <p:cNvSpPr>
            <a:spLocks noGrp="1"/>
          </p:cNvSpPr>
          <p:nvPr>
            <p:ph type="title" sz="quarter" hasCustomPrompt="1"/>
          </p:nvPr>
        </p:nvSpPr>
        <p:spPr>
          <a:xfrm>
            <a:off x="259080" y="648000"/>
            <a:ext cx="10452100" cy="388800"/>
          </a:xfrm>
        </p:spPr>
        <p:txBody>
          <a:bodyPr/>
          <a:lstStyle/>
          <a:p>
            <a:r>
              <a:rPr lang="en-US" noProof="1"/>
              <a:t>Add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026410" y="1296000"/>
            <a:ext cx="2355850" cy="416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3" hasCustomPrompt="1"/>
          </p:nvPr>
        </p:nvSpPr>
        <p:spPr>
          <a:xfrm>
            <a:off x="8380730" y="1295999"/>
            <a:ext cx="2355850" cy="416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59080" y="5628640"/>
            <a:ext cx="288290" cy="410210"/>
          </a:xfrm>
        </p:spPr>
        <p:txBody>
          <a:bodyPr/>
          <a:lstStyle>
            <a:lvl1pPr>
              <a:defRPr kern="0" baseline="0">
                <a:solidFill>
                  <a:srgbClr val="999FA6"/>
                </a:solidFill>
              </a:defRPr>
            </a:lvl1pPr>
          </a:lstStyle>
          <a:p>
            <a:fld id="{4898AEC0-503E-4FA4-859C-D0F72D6E3F79}" type="slidenum">
              <a:rPr lang="en-US" noProof="1" dirty="0" smtClean="0"/>
              <a:pPr/>
              <a:t>‹#›</a:t>
            </a:fld>
            <a:endParaRPr lang="en-US" noProof="1"/>
          </a:p>
        </p:txBody>
      </p:sp>
      <p:pic>
        <p:nvPicPr>
          <p:cNvPr id="29" name="Grafik 3" descr="bottom_d2_169.png">
            <a:extLst>
              <a:ext uri="{FF2B5EF4-FFF2-40B4-BE49-F238E27FC236}">
                <a16:creationId xmlns:a16="http://schemas.microsoft.com/office/drawing/2014/main" id="{2646ABA5-1E42-496E-B88F-BEBEC4B2C7B6}"/>
              </a:ext>
            </a:extLst>
          </p:cNvPr>
          <p:cNvPicPr>
            <a:picLocks noSel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1389"/>
            <a:ext cx="10970260" cy="129540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30" name="Grafik 29" descr="logo2_d2.png">
            <a:extLst>
              <a:ext uri="{FF2B5EF4-FFF2-40B4-BE49-F238E27FC236}">
                <a16:creationId xmlns:a16="http://schemas.microsoft.com/office/drawing/2014/main" id="{BA9AAC15-C2E5-4D68-B499-7D3FC8760D94}"/>
              </a:ext>
            </a:extLst>
          </p:cNvPr>
          <p:cNvPicPr>
            <a:picLocks noSel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2613"/>
            <a:ext cx="135941" cy="648000"/>
          </a:xfrm>
          <a:prstGeom prst="rect">
            <a:avLst/>
          </a:prstGeom>
        </p:spPr>
      </p:pic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3F3E027D-9EE5-4C12-9974-36EA025C350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703570" y="1296000"/>
            <a:ext cx="2355850" cy="416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13" name="Rectangle7">
            <a:extLst>
              <a:ext uri="{FF2B5EF4-FFF2-40B4-BE49-F238E27FC236}">
                <a16:creationId xmlns:a16="http://schemas.microsoft.com/office/drawing/2014/main" id="{79759149-285E-4F0E-938E-7199B34084BE}"/>
              </a:ext>
            </a:extLst>
          </p:cNvPr>
          <p:cNvSpPr>
            <a:spLocks/>
          </p:cNvSpPr>
          <p:nvPr userDrawn="1"/>
        </p:nvSpPr>
        <p:spPr>
          <a:xfrm>
            <a:off x="9224010" y="259080"/>
            <a:ext cx="1691640" cy="777240"/>
          </a:xfrm>
          <a:prstGeom prst="rect">
            <a:avLst/>
          </a:prstGeom>
          <a:noFill/>
          <a:ln w="0" cap="flat" cmpd="sng" algn="ctr">
            <a:noFill/>
            <a:prstDash val="solid"/>
          </a:ln>
          <a:effectLst/>
        </p:spPr>
        <p:txBody>
          <a:bodyPr wrap="square" lIns="0" tIns="17779" rIns="0" bIns="0" rtlCol="0" anchor="t">
            <a:normAutofit/>
          </a:bodyPr>
          <a:lstStyle/>
          <a:p>
            <a:pPr rtl="0">
              <a:lnSpc>
                <a:spcPts val="900"/>
              </a:lnSpc>
            </a:pPr>
            <a:r>
              <a:rPr lang="en-US" sz="550" b="0" i="0" u="none" strike="noStrike" kern="0" baseline="0" noProof="1" smtClean="0">
                <a:solidFill>
                  <a:srgbClr val="000000"/>
                </a:solidFill>
                <a:latin typeface="Bosch Office Sans" pitchFamily="2" charset="0"/>
              </a:rPr>
              <a:t> </a:t>
            </a:r>
            <a:endParaRPr lang="en-US" sz="550" b="0" i="0" u="none" strike="noStrike" kern="0" baseline="0" noProof="1">
              <a:solidFill>
                <a:srgbClr val="000000"/>
              </a:solidFill>
              <a:latin typeface="Bosch Office Sans" pitchFamily="2" charset="0"/>
            </a:endParaRPr>
          </a:p>
        </p:txBody>
      </p:sp>
      <p:pic>
        <p:nvPicPr>
          <p:cNvPr id="16" name="Grafik 4" descr="logo1_d2.png">
            <a:extLst>
              <a:ext uri="{FF2B5EF4-FFF2-40B4-BE49-F238E27FC236}">
                <a16:creationId xmlns:a16="http://schemas.microsoft.com/office/drawing/2014/main" id="{853C9362-E049-4C5A-93EB-CA7DB346BCAC}"/>
              </a:ext>
            </a:extLst>
          </p:cNvPr>
          <p:cNvPicPr>
            <a:picLocks noSel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680" y="5464811"/>
            <a:ext cx="1094740" cy="575309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35" name="sax_Navi" hidden="1">
            <a:extLst>
              <a:ext uri="{FF2B5EF4-FFF2-40B4-BE49-F238E27FC236}">
                <a16:creationId xmlns:a16="http://schemas.microsoft.com/office/drawing/2014/main" id="{11BF16AD-3A56-4BE9-9201-E3C0E9D1FC4B}"/>
              </a:ext>
            </a:extLst>
          </p:cNvPr>
          <p:cNvSpPr txBox="1"/>
          <p:nvPr userDrawn="1"/>
        </p:nvSpPr>
        <p:spPr>
          <a:xfrm>
            <a:off x="259200" y="1296000"/>
            <a:ext cx="2120400" cy="416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R="0" defTabSz="91440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6" name="sax_Navi_Eintrag" hidden="1">
            <a:extLst>
              <a:ext uri="{FF2B5EF4-FFF2-40B4-BE49-F238E27FC236}">
                <a16:creationId xmlns:a16="http://schemas.microsoft.com/office/drawing/2014/main" id="{808194B6-3351-4718-94ED-8C9A9A83DA8A}"/>
              </a:ext>
            </a:extLst>
          </p:cNvPr>
          <p:cNvSpPr txBox="1"/>
          <p:nvPr userDrawn="1"/>
        </p:nvSpPr>
        <p:spPr>
          <a:xfrm>
            <a:off x="342000" y="1296000"/>
            <a:ext cx="1994400" cy="212400"/>
          </a:xfrm>
          <a:prstGeom prst="rect">
            <a:avLst/>
          </a:prstGeom>
          <a:solidFill>
            <a:schemeClr val="bg1">
              <a:alpha val="99000"/>
            </a:schemeClr>
          </a:solidFill>
          <a:ln>
            <a:noFill/>
            <a:prstDash val="lgDash"/>
          </a:ln>
          <a:effectLst/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7" name="sax_Navi_Eintrag" hidden="1">
            <a:extLst>
              <a:ext uri="{FF2B5EF4-FFF2-40B4-BE49-F238E27FC236}">
                <a16:creationId xmlns:a16="http://schemas.microsoft.com/office/drawing/2014/main" id="{5B002302-3899-4590-AD28-450054AB26C3}"/>
              </a:ext>
            </a:extLst>
          </p:cNvPr>
          <p:cNvSpPr txBox="1"/>
          <p:nvPr userDrawn="1"/>
        </p:nvSpPr>
        <p:spPr>
          <a:xfrm>
            <a:off x="342000" y="1508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8" name="sax_Navi_Eintrag" hidden="1">
            <a:extLst>
              <a:ext uri="{FF2B5EF4-FFF2-40B4-BE49-F238E27FC236}">
                <a16:creationId xmlns:a16="http://schemas.microsoft.com/office/drawing/2014/main" id="{650B8C5A-B889-4F74-8FAA-435125BEC7E0}"/>
              </a:ext>
            </a:extLst>
          </p:cNvPr>
          <p:cNvSpPr txBox="1"/>
          <p:nvPr userDrawn="1"/>
        </p:nvSpPr>
        <p:spPr>
          <a:xfrm>
            <a:off x="342000" y="1720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9" name="sax_Navi_Eintrag" hidden="1">
            <a:extLst>
              <a:ext uri="{FF2B5EF4-FFF2-40B4-BE49-F238E27FC236}">
                <a16:creationId xmlns:a16="http://schemas.microsoft.com/office/drawing/2014/main" id="{F34CA88C-1EE6-43C3-9465-9639490E648D}"/>
              </a:ext>
            </a:extLst>
          </p:cNvPr>
          <p:cNvSpPr txBox="1"/>
          <p:nvPr userDrawn="1"/>
        </p:nvSpPr>
        <p:spPr>
          <a:xfrm>
            <a:off x="342000" y="1933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40" name="sax_Navi_Eintrag" hidden="1">
            <a:extLst>
              <a:ext uri="{FF2B5EF4-FFF2-40B4-BE49-F238E27FC236}">
                <a16:creationId xmlns:a16="http://schemas.microsoft.com/office/drawing/2014/main" id="{F93A6A04-0C60-484C-B619-0F76CFC71408}"/>
              </a:ext>
            </a:extLst>
          </p:cNvPr>
          <p:cNvSpPr txBox="1"/>
          <p:nvPr userDrawn="1"/>
        </p:nvSpPr>
        <p:spPr>
          <a:xfrm>
            <a:off x="342000" y="2145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43" name="sax_Navi_Eintrag" hidden="1">
            <a:extLst>
              <a:ext uri="{FF2B5EF4-FFF2-40B4-BE49-F238E27FC236}">
                <a16:creationId xmlns:a16="http://schemas.microsoft.com/office/drawing/2014/main" id="{C6938CFA-864C-42FA-B04A-264117C5C778}"/>
              </a:ext>
            </a:extLst>
          </p:cNvPr>
          <p:cNvSpPr txBox="1"/>
          <p:nvPr userDrawn="1"/>
        </p:nvSpPr>
        <p:spPr>
          <a:xfrm>
            <a:off x="342000" y="2358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2" name="sax_Navi_Eintrag" hidden="1">
            <a:extLst>
              <a:ext uri="{FF2B5EF4-FFF2-40B4-BE49-F238E27FC236}">
                <a16:creationId xmlns:a16="http://schemas.microsoft.com/office/drawing/2014/main" id="{158E767B-589F-4502-8488-E77983142B15}"/>
              </a:ext>
            </a:extLst>
          </p:cNvPr>
          <p:cNvSpPr txBox="1"/>
          <p:nvPr userDrawn="1"/>
        </p:nvSpPr>
        <p:spPr>
          <a:xfrm>
            <a:off x="342000" y="2570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3" name="sax_Navi_Eintrag" hidden="1">
            <a:extLst>
              <a:ext uri="{FF2B5EF4-FFF2-40B4-BE49-F238E27FC236}">
                <a16:creationId xmlns:a16="http://schemas.microsoft.com/office/drawing/2014/main" id="{3A208347-B003-4509-86CC-473D558BDFCE}"/>
              </a:ext>
            </a:extLst>
          </p:cNvPr>
          <p:cNvSpPr txBox="1"/>
          <p:nvPr userDrawn="1"/>
        </p:nvSpPr>
        <p:spPr>
          <a:xfrm>
            <a:off x="342000" y="2782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4" name="sax_Navi_Eintrag" hidden="1">
            <a:extLst>
              <a:ext uri="{FF2B5EF4-FFF2-40B4-BE49-F238E27FC236}">
                <a16:creationId xmlns:a16="http://schemas.microsoft.com/office/drawing/2014/main" id="{0C4197C9-03CF-4483-AA00-45FB71878CAC}"/>
              </a:ext>
            </a:extLst>
          </p:cNvPr>
          <p:cNvSpPr txBox="1"/>
          <p:nvPr userDrawn="1"/>
        </p:nvSpPr>
        <p:spPr>
          <a:xfrm>
            <a:off x="342000" y="2995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5" name="sax_Navi_Eintrag" hidden="1">
            <a:extLst>
              <a:ext uri="{FF2B5EF4-FFF2-40B4-BE49-F238E27FC236}">
                <a16:creationId xmlns:a16="http://schemas.microsoft.com/office/drawing/2014/main" id="{45D7F263-2837-45AC-9D23-F82EDAA37E0C}"/>
              </a:ext>
            </a:extLst>
          </p:cNvPr>
          <p:cNvSpPr txBox="1"/>
          <p:nvPr userDrawn="1"/>
        </p:nvSpPr>
        <p:spPr>
          <a:xfrm>
            <a:off x="342000" y="3207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6" name="sax_Navi_Eintrag" hidden="1">
            <a:extLst>
              <a:ext uri="{FF2B5EF4-FFF2-40B4-BE49-F238E27FC236}">
                <a16:creationId xmlns:a16="http://schemas.microsoft.com/office/drawing/2014/main" id="{06DEC1F5-AB86-4441-80A3-60C49ADDE3F7}"/>
              </a:ext>
            </a:extLst>
          </p:cNvPr>
          <p:cNvSpPr txBox="1"/>
          <p:nvPr userDrawn="1"/>
        </p:nvSpPr>
        <p:spPr>
          <a:xfrm>
            <a:off x="342000" y="3420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7" name="sax_Navi_Eintrag" hidden="1">
            <a:extLst>
              <a:ext uri="{FF2B5EF4-FFF2-40B4-BE49-F238E27FC236}">
                <a16:creationId xmlns:a16="http://schemas.microsoft.com/office/drawing/2014/main" id="{D03DF03A-D43E-483E-8D8E-ACF8735395B2}"/>
              </a:ext>
            </a:extLst>
          </p:cNvPr>
          <p:cNvSpPr txBox="1"/>
          <p:nvPr userDrawn="1"/>
        </p:nvSpPr>
        <p:spPr>
          <a:xfrm>
            <a:off x="342000" y="3632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8" name="sax_Navi_Eintrag" hidden="1">
            <a:extLst>
              <a:ext uri="{FF2B5EF4-FFF2-40B4-BE49-F238E27FC236}">
                <a16:creationId xmlns:a16="http://schemas.microsoft.com/office/drawing/2014/main" id="{B8192672-45C4-4901-940D-F63DAD17B05E}"/>
              </a:ext>
            </a:extLst>
          </p:cNvPr>
          <p:cNvSpPr txBox="1"/>
          <p:nvPr userDrawn="1"/>
        </p:nvSpPr>
        <p:spPr>
          <a:xfrm>
            <a:off x="342000" y="3844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9" name="sax_Navi_Eintrag" hidden="1">
            <a:extLst>
              <a:ext uri="{FF2B5EF4-FFF2-40B4-BE49-F238E27FC236}">
                <a16:creationId xmlns:a16="http://schemas.microsoft.com/office/drawing/2014/main" id="{F344E566-2C77-4038-8DE2-A9A0F11822E7}"/>
              </a:ext>
            </a:extLst>
          </p:cNvPr>
          <p:cNvSpPr txBox="1"/>
          <p:nvPr userDrawn="1"/>
        </p:nvSpPr>
        <p:spPr>
          <a:xfrm>
            <a:off x="342000" y="4057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0" name="sax_Navi_Eintrag" hidden="1">
            <a:extLst>
              <a:ext uri="{FF2B5EF4-FFF2-40B4-BE49-F238E27FC236}">
                <a16:creationId xmlns:a16="http://schemas.microsoft.com/office/drawing/2014/main" id="{3CB24553-716C-43D1-A5FF-44DFDF553D1B}"/>
              </a:ext>
            </a:extLst>
          </p:cNvPr>
          <p:cNvSpPr txBox="1"/>
          <p:nvPr userDrawn="1"/>
        </p:nvSpPr>
        <p:spPr>
          <a:xfrm>
            <a:off x="342000" y="4269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1" name="sax_Navi_Eintrag" hidden="1">
            <a:extLst>
              <a:ext uri="{FF2B5EF4-FFF2-40B4-BE49-F238E27FC236}">
                <a16:creationId xmlns:a16="http://schemas.microsoft.com/office/drawing/2014/main" id="{D304706D-8EB7-43F1-8EAF-6CBC18066B08}"/>
              </a:ext>
            </a:extLst>
          </p:cNvPr>
          <p:cNvSpPr txBox="1"/>
          <p:nvPr userDrawn="1"/>
        </p:nvSpPr>
        <p:spPr>
          <a:xfrm>
            <a:off x="342000" y="4482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2" name="sax_Navi_Eintrag" hidden="1">
            <a:extLst>
              <a:ext uri="{FF2B5EF4-FFF2-40B4-BE49-F238E27FC236}">
                <a16:creationId xmlns:a16="http://schemas.microsoft.com/office/drawing/2014/main" id="{6F4D9D9B-04CE-4BDE-9A11-9234EABCD196}"/>
              </a:ext>
            </a:extLst>
          </p:cNvPr>
          <p:cNvSpPr txBox="1"/>
          <p:nvPr userDrawn="1"/>
        </p:nvSpPr>
        <p:spPr>
          <a:xfrm>
            <a:off x="342000" y="4694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3" name="sax_Navi_Eintrag" hidden="1">
            <a:extLst>
              <a:ext uri="{FF2B5EF4-FFF2-40B4-BE49-F238E27FC236}">
                <a16:creationId xmlns:a16="http://schemas.microsoft.com/office/drawing/2014/main" id="{8167C00F-53A3-42F6-8816-A5478E464DBF}"/>
              </a:ext>
            </a:extLst>
          </p:cNvPr>
          <p:cNvSpPr txBox="1"/>
          <p:nvPr userDrawn="1"/>
        </p:nvSpPr>
        <p:spPr>
          <a:xfrm>
            <a:off x="342000" y="4906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4" name="sax_Navi_Eintrag" hidden="1">
            <a:extLst>
              <a:ext uri="{FF2B5EF4-FFF2-40B4-BE49-F238E27FC236}">
                <a16:creationId xmlns:a16="http://schemas.microsoft.com/office/drawing/2014/main" id="{C8844AAE-E096-4196-AD0A-E1402F70D653}"/>
              </a:ext>
            </a:extLst>
          </p:cNvPr>
          <p:cNvSpPr txBox="1"/>
          <p:nvPr userDrawn="1"/>
        </p:nvSpPr>
        <p:spPr>
          <a:xfrm>
            <a:off x="342000" y="5119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52008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6747" userDrawn="1">
          <p15:clr>
            <a:srgbClr val="FBAE40"/>
          </p15:clr>
        </p15:guide>
        <p15:guide id="3" orient="horz" pos="162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654" userDrawn="1">
          <p15:clr>
            <a:srgbClr val="FBAE40"/>
          </p15:clr>
        </p15:guide>
        <p15:guide id="6" orient="horz" pos="816" userDrawn="1">
          <p15:clr>
            <a:srgbClr val="FBAE40"/>
          </p15:clr>
        </p15:guide>
        <p15:guide id="7" orient="horz" pos="3443" userDrawn="1">
          <p15:clr>
            <a:srgbClr val="FBAE40"/>
          </p15:clr>
        </p15:guide>
        <p15:guide id="8" pos="1905" userDrawn="1">
          <p15:clr>
            <a:srgbClr val="FBAE40"/>
          </p15:clr>
        </p15:guide>
        <p15:guide id="9" pos="3392" userDrawn="1">
          <p15:clr>
            <a:srgbClr val="FBAE40"/>
          </p15:clr>
        </p15:guide>
        <p15:guide id="10" pos="3593" userDrawn="1">
          <p15:clr>
            <a:srgbClr val="FBAE40"/>
          </p15:clr>
        </p15:guide>
        <p15:guide id="11" pos="5078" userDrawn="1">
          <p15:clr>
            <a:srgbClr val="FBAE40"/>
          </p15:clr>
        </p15:guide>
        <p15:guide id="12" pos="5279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4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pter_title">
            <a:extLst>
              <a:ext uri="{FF2B5EF4-FFF2-40B4-BE49-F238E27FC236}">
                <a16:creationId xmlns:a16="http://schemas.microsoft.com/office/drawing/2014/main" id="{54A08D7F-0189-43B8-B1B5-985B40CA1DE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259080" y="259200"/>
            <a:ext cx="10452100" cy="388800"/>
          </a:xfrm>
        </p:spPr>
        <p:txBody>
          <a:bodyPr vert="horz" lIns="0" tIns="0" rIns="0" bIns="0" rtlCol="0"/>
          <a:lstStyle>
            <a:lvl1pPr>
              <a:lnSpc>
                <a:spcPct val="89000"/>
              </a:lnSpc>
              <a:buNone/>
              <a:defRPr sz="2800" kern="0" baseline="0"/>
            </a:lvl1pPr>
          </a:lstStyle>
          <a:p>
            <a:pPr marL="0" lvl="0" indent="0">
              <a:spcBef>
                <a:spcPts val="0"/>
              </a:spcBef>
              <a:buFont typeface="Wingdings 3" panose="05040102010807070707" pitchFamily="18" charset="2"/>
            </a:pPr>
            <a:r>
              <a:rPr lang="en-US" noProof="1"/>
              <a:t>Add Chapter Title</a:t>
            </a:r>
          </a:p>
        </p:txBody>
      </p:sp>
      <p:sp>
        <p:nvSpPr>
          <p:cNvPr id="19" name="slide_title">
            <a:extLst>
              <a:ext uri="{FF2B5EF4-FFF2-40B4-BE49-F238E27FC236}">
                <a16:creationId xmlns:a16="http://schemas.microsoft.com/office/drawing/2014/main" id="{DF7F8884-B1F7-469D-8614-E93F2AA1E3DD}"/>
              </a:ext>
            </a:extLst>
          </p:cNvPr>
          <p:cNvSpPr>
            <a:spLocks noGrp="1"/>
          </p:cNvSpPr>
          <p:nvPr>
            <p:ph type="title" sz="quarter" hasCustomPrompt="1"/>
          </p:nvPr>
        </p:nvSpPr>
        <p:spPr>
          <a:xfrm>
            <a:off x="259080" y="648000"/>
            <a:ext cx="10452100" cy="388800"/>
          </a:xfrm>
        </p:spPr>
        <p:txBody>
          <a:bodyPr/>
          <a:lstStyle/>
          <a:p>
            <a:r>
              <a:rPr lang="en-US" noProof="1"/>
              <a:t>Add Slide Title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026410" y="1295399"/>
            <a:ext cx="1713230" cy="41681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3" hasCustomPrompt="1"/>
          </p:nvPr>
        </p:nvSpPr>
        <p:spPr>
          <a:xfrm>
            <a:off x="7004050" y="1295399"/>
            <a:ext cx="1713230" cy="41681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2" hasCustomPrompt="1"/>
          </p:nvPr>
        </p:nvSpPr>
        <p:spPr>
          <a:xfrm>
            <a:off x="5015230" y="1295400"/>
            <a:ext cx="1713230" cy="41681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4" hasCustomPrompt="1"/>
          </p:nvPr>
        </p:nvSpPr>
        <p:spPr>
          <a:xfrm>
            <a:off x="8992870" y="1295400"/>
            <a:ext cx="1713230" cy="41681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59080" y="5628640"/>
            <a:ext cx="288290" cy="410210"/>
          </a:xfrm>
        </p:spPr>
        <p:txBody>
          <a:bodyPr/>
          <a:lstStyle>
            <a:lvl1pPr>
              <a:defRPr kern="0" baseline="0">
                <a:solidFill>
                  <a:srgbClr val="999FA6"/>
                </a:solidFill>
              </a:defRPr>
            </a:lvl1pPr>
          </a:lstStyle>
          <a:p>
            <a:fld id="{4898AEC0-503E-4FA4-859C-D0F72D6E3F79}" type="slidenum">
              <a:rPr lang="en-US" noProof="1" dirty="0" smtClean="0"/>
              <a:pPr/>
              <a:t>‹#›</a:t>
            </a:fld>
            <a:endParaRPr lang="en-US" noProof="1"/>
          </a:p>
        </p:txBody>
      </p:sp>
      <p:pic>
        <p:nvPicPr>
          <p:cNvPr id="31" name="Grafik 3" descr="bottom_d2_169.png">
            <a:extLst>
              <a:ext uri="{FF2B5EF4-FFF2-40B4-BE49-F238E27FC236}">
                <a16:creationId xmlns:a16="http://schemas.microsoft.com/office/drawing/2014/main" id="{A3C6D0D9-04AD-43FA-8B6F-53255648BE83}"/>
              </a:ext>
            </a:extLst>
          </p:cNvPr>
          <p:cNvPicPr>
            <a:picLocks noSel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1389"/>
            <a:ext cx="10970260" cy="129540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32" name="Grafik 31" descr="logo2_d2.png">
            <a:extLst>
              <a:ext uri="{FF2B5EF4-FFF2-40B4-BE49-F238E27FC236}">
                <a16:creationId xmlns:a16="http://schemas.microsoft.com/office/drawing/2014/main" id="{A5FC486E-34C4-4DFC-9640-0742E0B83B94}"/>
              </a:ext>
            </a:extLst>
          </p:cNvPr>
          <p:cNvPicPr>
            <a:picLocks noSel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2613"/>
            <a:ext cx="135941" cy="648000"/>
          </a:xfrm>
          <a:prstGeom prst="rect">
            <a:avLst/>
          </a:prstGeom>
        </p:spPr>
      </p:pic>
      <p:sp>
        <p:nvSpPr>
          <p:cNvPr id="14" name="Rectangle7">
            <a:extLst>
              <a:ext uri="{FF2B5EF4-FFF2-40B4-BE49-F238E27FC236}">
                <a16:creationId xmlns:a16="http://schemas.microsoft.com/office/drawing/2014/main" id="{3A9A741C-7644-4810-ABAF-465822FC0D76}"/>
              </a:ext>
            </a:extLst>
          </p:cNvPr>
          <p:cNvSpPr>
            <a:spLocks/>
          </p:cNvSpPr>
          <p:nvPr userDrawn="1"/>
        </p:nvSpPr>
        <p:spPr>
          <a:xfrm>
            <a:off x="9224010" y="259080"/>
            <a:ext cx="1691640" cy="777240"/>
          </a:xfrm>
          <a:prstGeom prst="rect">
            <a:avLst/>
          </a:prstGeom>
          <a:noFill/>
          <a:ln w="0" cap="flat" cmpd="sng" algn="ctr">
            <a:noFill/>
            <a:prstDash val="solid"/>
          </a:ln>
          <a:effectLst/>
        </p:spPr>
        <p:txBody>
          <a:bodyPr wrap="square" lIns="0" tIns="17779" rIns="0" bIns="0" rtlCol="0" anchor="t">
            <a:normAutofit/>
          </a:bodyPr>
          <a:lstStyle/>
          <a:p>
            <a:pPr rtl="0">
              <a:lnSpc>
                <a:spcPts val="900"/>
              </a:lnSpc>
            </a:pPr>
            <a:r>
              <a:rPr lang="en-US" sz="550" b="0" i="0" u="none" strike="noStrike" kern="0" baseline="0" noProof="1" smtClean="0">
                <a:solidFill>
                  <a:srgbClr val="000000"/>
                </a:solidFill>
                <a:latin typeface="Bosch Office Sans" pitchFamily="2" charset="0"/>
              </a:rPr>
              <a:t> </a:t>
            </a:r>
            <a:endParaRPr lang="en-US" sz="550" b="0" i="0" u="none" strike="noStrike" kern="0" baseline="0" noProof="1">
              <a:solidFill>
                <a:srgbClr val="000000"/>
              </a:solidFill>
              <a:latin typeface="Bosch Office Sans" pitchFamily="2" charset="0"/>
            </a:endParaRPr>
          </a:p>
        </p:txBody>
      </p:sp>
      <p:pic>
        <p:nvPicPr>
          <p:cNvPr id="17" name="Grafik 4" descr="logo1_d2.png">
            <a:extLst>
              <a:ext uri="{FF2B5EF4-FFF2-40B4-BE49-F238E27FC236}">
                <a16:creationId xmlns:a16="http://schemas.microsoft.com/office/drawing/2014/main" id="{2F5D5F7F-9AC3-4C8C-9378-5DCB41FEB94B}"/>
              </a:ext>
            </a:extLst>
          </p:cNvPr>
          <p:cNvPicPr>
            <a:picLocks noSel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680" y="5464811"/>
            <a:ext cx="1094740" cy="575309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36" name="sax_Navi" hidden="1">
            <a:extLst>
              <a:ext uri="{FF2B5EF4-FFF2-40B4-BE49-F238E27FC236}">
                <a16:creationId xmlns:a16="http://schemas.microsoft.com/office/drawing/2014/main" id="{DB2D4B67-8F36-45C4-999F-7640B105DF40}"/>
              </a:ext>
            </a:extLst>
          </p:cNvPr>
          <p:cNvSpPr txBox="1"/>
          <p:nvPr userDrawn="1"/>
        </p:nvSpPr>
        <p:spPr>
          <a:xfrm>
            <a:off x="259200" y="1296000"/>
            <a:ext cx="2120400" cy="416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R="0" defTabSz="91440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7" name="sax_Navi_Eintrag" hidden="1">
            <a:extLst>
              <a:ext uri="{FF2B5EF4-FFF2-40B4-BE49-F238E27FC236}">
                <a16:creationId xmlns:a16="http://schemas.microsoft.com/office/drawing/2014/main" id="{7773499D-ABA7-4AC1-AA2A-ED8C25940CA1}"/>
              </a:ext>
            </a:extLst>
          </p:cNvPr>
          <p:cNvSpPr txBox="1"/>
          <p:nvPr userDrawn="1"/>
        </p:nvSpPr>
        <p:spPr>
          <a:xfrm>
            <a:off x="342000" y="1296000"/>
            <a:ext cx="1994400" cy="212400"/>
          </a:xfrm>
          <a:prstGeom prst="rect">
            <a:avLst/>
          </a:prstGeom>
          <a:solidFill>
            <a:schemeClr val="bg1">
              <a:alpha val="99000"/>
            </a:schemeClr>
          </a:solidFill>
          <a:ln>
            <a:noFill/>
            <a:prstDash val="lgDash"/>
          </a:ln>
          <a:effectLst/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8" name="sax_Navi_Eintrag" hidden="1">
            <a:extLst>
              <a:ext uri="{FF2B5EF4-FFF2-40B4-BE49-F238E27FC236}">
                <a16:creationId xmlns:a16="http://schemas.microsoft.com/office/drawing/2014/main" id="{C3B4996F-80BE-4696-BF30-D122A1832AC6}"/>
              </a:ext>
            </a:extLst>
          </p:cNvPr>
          <p:cNvSpPr txBox="1"/>
          <p:nvPr userDrawn="1"/>
        </p:nvSpPr>
        <p:spPr>
          <a:xfrm>
            <a:off x="342000" y="1508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9" name="sax_Navi_Eintrag" hidden="1">
            <a:extLst>
              <a:ext uri="{FF2B5EF4-FFF2-40B4-BE49-F238E27FC236}">
                <a16:creationId xmlns:a16="http://schemas.microsoft.com/office/drawing/2014/main" id="{D1C2CDF6-33F7-48EB-B1AB-71DE3836B0E8}"/>
              </a:ext>
            </a:extLst>
          </p:cNvPr>
          <p:cNvSpPr txBox="1"/>
          <p:nvPr userDrawn="1"/>
        </p:nvSpPr>
        <p:spPr>
          <a:xfrm>
            <a:off x="342000" y="1720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40" name="sax_Navi_Eintrag" hidden="1">
            <a:extLst>
              <a:ext uri="{FF2B5EF4-FFF2-40B4-BE49-F238E27FC236}">
                <a16:creationId xmlns:a16="http://schemas.microsoft.com/office/drawing/2014/main" id="{E96FF4B7-1AAC-4BCB-958D-ABE9308E8E23}"/>
              </a:ext>
            </a:extLst>
          </p:cNvPr>
          <p:cNvSpPr txBox="1"/>
          <p:nvPr userDrawn="1"/>
        </p:nvSpPr>
        <p:spPr>
          <a:xfrm>
            <a:off x="342000" y="1933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41" name="sax_Navi_Eintrag" hidden="1">
            <a:extLst>
              <a:ext uri="{FF2B5EF4-FFF2-40B4-BE49-F238E27FC236}">
                <a16:creationId xmlns:a16="http://schemas.microsoft.com/office/drawing/2014/main" id="{07BD18C1-4577-460B-A500-408547C27FC3}"/>
              </a:ext>
            </a:extLst>
          </p:cNvPr>
          <p:cNvSpPr txBox="1"/>
          <p:nvPr userDrawn="1"/>
        </p:nvSpPr>
        <p:spPr>
          <a:xfrm>
            <a:off x="342000" y="2145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44" name="sax_Navi_Eintrag" hidden="1">
            <a:extLst>
              <a:ext uri="{FF2B5EF4-FFF2-40B4-BE49-F238E27FC236}">
                <a16:creationId xmlns:a16="http://schemas.microsoft.com/office/drawing/2014/main" id="{BD501318-4248-464E-A7B8-B51DB514C5CD}"/>
              </a:ext>
            </a:extLst>
          </p:cNvPr>
          <p:cNvSpPr txBox="1"/>
          <p:nvPr userDrawn="1"/>
        </p:nvSpPr>
        <p:spPr>
          <a:xfrm>
            <a:off x="342000" y="2358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2" name="sax_Navi_Eintrag" hidden="1">
            <a:extLst>
              <a:ext uri="{FF2B5EF4-FFF2-40B4-BE49-F238E27FC236}">
                <a16:creationId xmlns:a16="http://schemas.microsoft.com/office/drawing/2014/main" id="{0BBE79CF-94DF-49AA-9889-F5B82327967E}"/>
              </a:ext>
            </a:extLst>
          </p:cNvPr>
          <p:cNvSpPr txBox="1"/>
          <p:nvPr userDrawn="1"/>
        </p:nvSpPr>
        <p:spPr>
          <a:xfrm>
            <a:off x="342000" y="2570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3" name="sax_Navi_Eintrag" hidden="1">
            <a:extLst>
              <a:ext uri="{FF2B5EF4-FFF2-40B4-BE49-F238E27FC236}">
                <a16:creationId xmlns:a16="http://schemas.microsoft.com/office/drawing/2014/main" id="{48E744C1-E8F1-4CB1-A89B-8605319E2B78}"/>
              </a:ext>
            </a:extLst>
          </p:cNvPr>
          <p:cNvSpPr txBox="1"/>
          <p:nvPr userDrawn="1"/>
        </p:nvSpPr>
        <p:spPr>
          <a:xfrm>
            <a:off x="342000" y="2782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4" name="sax_Navi_Eintrag" hidden="1">
            <a:extLst>
              <a:ext uri="{FF2B5EF4-FFF2-40B4-BE49-F238E27FC236}">
                <a16:creationId xmlns:a16="http://schemas.microsoft.com/office/drawing/2014/main" id="{549FA788-BCD5-4617-997A-E4B2EEA74F34}"/>
              </a:ext>
            </a:extLst>
          </p:cNvPr>
          <p:cNvSpPr txBox="1"/>
          <p:nvPr userDrawn="1"/>
        </p:nvSpPr>
        <p:spPr>
          <a:xfrm>
            <a:off x="342000" y="2995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5" name="sax_Navi_Eintrag" hidden="1">
            <a:extLst>
              <a:ext uri="{FF2B5EF4-FFF2-40B4-BE49-F238E27FC236}">
                <a16:creationId xmlns:a16="http://schemas.microsoft.com/office/drawing/2014/main" id="{3D2A9D05-0B40-4F34-A9F9-2F2072196B88}"/>
              </a:ext>
            </a:extLst>
          </p:cNvPr>
          <p:cNvSpPr txBox="1"/>
          <p:nvPr userDrawn="1"/>
        </p:nvSpPr>
        <p:spPr>
          <a:xfrm>
            <a:off x="342000" y="3207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6" name="sax_Navi_Eintrag" hidden="1">
            <a:extLst>
              <a:ext uri="{FF2B5EF4-FFF2-40B4-BE49-F238E27FC236}">
                <a16:creationId xmlns:a16="http://schemas.microsoft.com/office/drawing/2014/main" id="{AA57894A-BC5B-4919-B6E4-D1A18B1078AC}"/>
              </a:ext>
            </a:extLst>
          </p:cNvPr>
          <p:cNvSpPr txBox="1"/>
          <p:nvPr userDrawn="1"/>
        </p:nvSpPr>
        <p:spPr>
          <a:xfrm>
            <a:off x="342000" y="3420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7" name="sax_Navi_Eintrag" hidden="1">
            <a:extLst>
              <a:ext uri="{FF2B5EF4-FFF2-40B4-BE49-F238E27FC236}">
                <a16:creationId xmlns:a16="http://schemas.microsoft.com/office/drawing/2014/main" id="{7C50E303-A3BF-4F5D-89C2-0792280DE1AF}"/>
              </a:ext>
            </a:extLst>
          </p:cNvPr>
          <p:cNvSpPr txBox="1"/>
          <p:nvPr userDrawn="1"/>
        </p:nvSpPr>
        <p:spPr>
          <a:xfrm>
            <a:off x="342000" y="3632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8" name="sax_Navi_Eintrag" hidden="1">
            <a:extLst>
              <a:ext uri="{FF2B5EF4-FFF2-40B4-BE49-F238E27FC236}">
                <a16:creationId xmlns:a16="http://schemas.microsoft.com/office/drawing/2014/main" id="{62E8F24F-C827-4B4F-8A1E-C036B1EC0F22}"/>
              </a:ext>
            </a:extLst>
          </p:cNvPr>
          <p:cNvSpPr txBox="1"/>
          <p:nvPr userDrawn="1"/>
        </p:nvSpPr>
        <p:spPr>
          <a:xfrm>
            <a:off x="342000" y="3844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9" name="sax_Navi_Eintrag" hidden="1">
            <a:extLst>
              <a:ext uri="{FF2B5EF4-FFF2-40B4-BE49-F238E27FC236}">
                <a16:creationId xmlns:a16="http://schemas.microsoft.com/office/drawing/2014/main" id="{F5AB1383-92D4-44DE-BA54-C2461C82B6A6}"/>
              </a:ext>
            </a:extLst>
          </p:cNvPr>
          <p:cNvSpPr txBox="1"/>
          <p:nvPr userDrawn="1"/>
        </p:nvSpPr>
        <p:spPr>
          <a:xfrm>
            <a:off x="342000" y="4057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0" name="sax_Navi_Eintrag" hidden="1">
            <a:extLst>
              <a:ext uri="{FF2B5EF4-FFF2-40B4-BE49-F238E27FC236}">
                <a16:creationId xmlns:a16="http://schemas.microsoft.com/office/drawing/2014/main" id="{CFD4E920-15DD-4E13-82D3-F1E8CFC198E8}"/>
              </a:ext>
            </a:extLst>
          </p:cNvPr>
          <p:cNvSpPr txBox="1"/>
          <p:nvPr userDrawn="1"/>
        </p:nvSpPr>
        <p:spPr>
          <a:xfrm>
            <a:off x="342000" y="4269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1" name="sax_Navi_Eintrag" hidden="1">
            <a:extLst>
              <a:ext uri="{FF2B5EF4-FFF2-40B4-BE49-F238E27FC236}">
                <a16:creationId xmlns:a16="http://schemas.microsoft.com/office/drawing/2014/main" id="{A412DD94-0D3A-47D2-9418-D643BF376A5B}"/>
              </a:ext>
            </a:extLst>
          </p:cNvPr>
          <p:cNvSpPr txBox="1"/>
          <p:nvPr userDrawn="1"/>
        </p:nvSpPr>
        <p:spPr>
          <a:xfrm>
            <a:off x="342000" y="4482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2" name="sax_Navi_Eintrag" hidden="1">
            <a:extLst>
              <a:ext uri="{FF2B5EF4-FFF2-40B4-BE49-F238E27FC236}">
                <a16:creationId xmlns:a16="http://schemas.microsoft.com/office/drawing/2014/main" id="{BCE9CF29-FAD9-4D07-BEE4-65513B814D02}"/>
              </a:ext>
            </a:extLst>
          </p:cNvPr>
          <p:cNvSpPr txBox="1"/>
          <p:nvPr userDrawn="1"/>
        </p:nvSpPr>
        <p:spPr>
          <a:xfrm>
            <a:off x="342000" y="4694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3" name="sax_Navi_Eintrag" hidden="1">
            <a:extLst>
              <a:ext uri="{FF2B5EF4-FFF2-40B4-BE49-F238E27FC236}">
                <a16:creationId xmlns:a16="http://schemas.microsoft.com/office/drawing/2014/main" id="{27910DD3-5738-4193-B7E8-023E23835B17}"/>
              </a:ext>
            </a:extLst>
          </p:cNvPr>
          <p:cNvSpPr txBox="1"/>
          <p:nvPr userDrawn="1"/>
        </p:nvSpPr>
        <p:spPr>
          <a:xfrm>
            <a:off x="342000" y="4906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4" name="sax_Navi_Eintrag" hidden="1">
            <a:extLst>
              <a:ext uri="{FF2B5EF4-FFF2-40B4-BE49-F238E27FC236}">
                <a16:creationId xmlns:a16="http://schemas.microsoft.com/office/drawing/2014/main" id="{923B749E-BAD4-4088-A436-02456CEB7C8B}"/>
              </a:ext>
            </a:extLst>
          </p:cNvPr>
          <p:cNvSpPr txBox="1"/>
          <p:nvPr userDrawn="1"/>
        </p:nvSpPr>
        <p:spPr>
          <a:xfrm>
            <a:off x="342000" y="5119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31146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6747" userDrawn="1">
          <p15:clr>
            <a:srgbClr val="FBAE40"/>
          </p15:clr>
        </p15:guide>
        <p15:guide id="3" orient="horz" pos="162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654" userDrawn="1">
          <p15:clr>
            <a:srgbClr val="FBAE40"/>
          </p15:clr>
        </p15:guide>
        <p15:guide id="6" orient="horz" pos="816" userDrawn="1">
          <p15:clr>
            <a:srgbClr val="FBAE40"/>
          </p15:clr>
        </p15:guide>
        <p15:guide id="7" orient="horz" pos="3443" userDrawn="1">
          <p15:clr>
            <a:srgbClr val="FBAE40"/>
          </p15:clr>
        </p15:guide>
        <p15:guide id="8" pos="1905" userDrawn="1">
          <p15:clr>
            <a:srgbClr val="FBAE40"/>
          </p15:clr>
        </p15:guide>
        <p15:guide id="9" pos="2979" userDrawn="1">
          <p15:clr>
            <a:srgbClr val="FBAE40"/>
          </p15:clr>
        </p15:guide>
        <p15:guide id="10" pos="3160" userDrawn="1">
          <p15:clr>
            <a:srgbClr val="FBAE40"/>
          </p15:clr>
        </p15:guide>
        <p15:guide id="11" pos="4239" userDrawn="1">
          <p15:clr>
            <a:srgbClr val="FBAE40"/>
          </p15:clr>
        </p15:guide>
        <p15:guide id="12" pos="4412" userDrawn="1">
          <p15:clr>
            <a:srgbClr val="FBAE40"/>
          </p15:clr>
        </p15:guide>
        <p15:guide id="13" pos="5492" userDrawn="1">
          <p15:clr>
            <a:srgbClr val="FBAE40"/>
          </p15:clr>
        </p15:guide>
        <p15:guide id="14" pos="5664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hapter_title">
            <a:extLst>
              <a:ext uri="{FF2B5EF4-FFF2-40B4-BE49-F238E27FC236}">
                <a16:creationId xmlns:a16="http://schemas.microsoft.com/office/drawing/2014/main" id="{E455553B-0F79-436E-85C6-4C85581AEF85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259080" y="259200"/>
            <a:ext cx="10452100" cy="388800"/>
          </a:xfrm>
        </p:spPr>
        <p:txBody>
          <a:bodyPr vert="horz" lIns="0" tIns="0" rIns="0" bIns="0" rtlCol="0"/>
          <a:lstStyle>
            <a:lvl1pPr>
              <a:lnSpc>
                <a:spcPct val="89000"/>
              </a:lnSpc>
              <a:buNone/>
              <a:defRPr sz="2800" kern="0" baseline="0"/>
            </a:lvl1pPr>
          </a:lstStyle>
          <a:p>
            <a:pPr marL="0" lvl="0" indent="0">
              <a:spcBef>
                <a:spcPts val="0"/>
              </a:spcBef>
              <a:buFont typeface="Wingdings 3" panose="05040102010807070707" pitchFamily="18" charset="2"/>
            </a:pPr>
            <a:r>
              <a:rPr lang="en-US" noProof="1"/>
              <a:t>Add Chapter Title</a:t>
            </a:r>
          </a:p>
        </p:txBody>
      </p:sp>
      <p:sp>
        <p:nvSpPr>
          <p:cNvPr id="17" name="slide_title">
            <a:extLst>
              <a:ext uri="{FF2B5EF4-FFF2-40B4-BE49-F238E27FC236}">
                <a16:creationId xmlns:a16="http://schemas.microsoft.com/office/drawing/2014/main" id="{9F6D022B-DEE5-4AD2-8799-00321036FE87}"/>
              </a:ext>
            </a:extLst>
          </p:cNvPr>
          <p:cNvSpPr>
            <a:spLocks noGrp="1"/>
          </p:cNvSpPr>
          <p:nvPr>
            <p:ph type="title" sz="quarter" hasCustomPrompt="1"/>
          </p:nvPr>
        </p:nvSpPr>
        <p:spPr>
          <a:xfrm>
            <a:off x="259080" y="648000"/>
            <a:ext cx="10452100" cy="388800"/>
          </a:xfrm>
        </p:spPr>
        <p:txBody>
          <a:bodyPr/>
          <a:lstStyle/>
          <a:p>
            <a:r>
              <a:rPr lang="en-US" noProof="1"/>
              <a:t>Add Slide Title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026410" y="1296000"/>
            <a:ext cx="7680960" cy="201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026410" y="3445201"/>
            <a:ext cx="7680960" cy="201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59080" y="5628640"/>
            <a:ext cx="288290" cy="410210"/>
          </a:xfrm>
        </p:spPr>
        <p:txBody>
          <a:bodyPr/>
          <a:lstStyle>
            <a:lvl1pPr>
              <a:defRPr kern="0" baseline="0">
                <a:solidFill>
                  <a:srgbClr val="999FA6"/>
                </a:solidFill>
              </a:defRPr>
            </a:lvl1pPr>
          </a:lstStyle>
          <a:p>
            <a:fld id="{4898AEC0-503E-4FA4-859C-D0F72D6E3F79}" type="slidenum">
              <a:rPr lang="en-US" noProof="1" dirty="0" smtClean="0"/>
              <a:pPr/>
              <a:t>‹#›</a:t>
            </a:fld>
            <a:endParaRPr lang="en-US" noProof="1"/>
          </a:p>
        </p:txBody>
      </p:sp>
      <p:pic>
        <p:nvPicPr>
          <p:cNvPr id="29" name="Grafik 3" descr="bottom_d2_169.png">
            <a:extLst>
              <a:ext uri="{FF2B5EF4-FFF2-40B4-BE49-F238E27FC236}">
                <a16:creationId xmlns:a16="http://schemas.microsoft.com/office/drawing/2014/main" id="{E1C644A7-78AF-407E-A25C-6F76F012AC1D}"/>
              </a:ext>
            </a:extLst>
          </p:cNvPr>
          <p:cNvPicPr>
            <a:picLocks noSel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1389"/>
            <a:ext cx="10970260" cy="129540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30" name="Grafik 29" descr="logo2_d2.png">
            <a:extLst>
              <a:ext uri="{FF2B5EF4-FFF2-40B4-BE49-F238E27FC236}">
                <a16:creationId xmlns:a16="http://schemas.microsoft.com/office/drawing/2014/main" id="{BF432EB7-B56F-491D-9D42-9FA89D925A5A}"/>
              </a:ext>
            </a:extLst>
          </p:cNvPr>
          <p:cNvPicPr>
            <a:picLocks noSel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2613"/>
            <a:ext cx="135941" cy="648000"/>
          </a:xfrm>
          <a:prstGeom prst="rect">
            <a:avLst/>
          </a:prstGeom>
        </p:spPr>
      </p:pic>
      <p:sp>
        <p:nvSpPr>
          <p:cNvPr id="12" name="Rectangle7">
            <a:extLst>
              <a:ext uri="{FF2B5EF4-FFF2-40B4-BE49-F238E27FC236}">
                <a16:creationId xmlns:a16="http://schemas.microsoft.com/office/drawing/2014/main" id="{2E7C0809-54C2-4B00-97B9-AEB55C54DF36}"/>
              </a:ext>
            </a:extLst>
          </p:cNvPr>
          <p:cNvSpPr>
            <a:spLocks/>
          </p:cNvSpPr>
          <p:nvPr userDrawn="1"/>
        </p:nvSpPr>
        <p:spPr>
          <a:xfrm>
            <a:off x="9224010" y="259080"/>
            <a:ext cx="1691640" cy="777240"/>
          </a:xfrm>
          <a:prstGeom prst="rect">
            <a:avLst/>
          </a:prstGeom>
          <a:noFill/>
          <a:ln w="0" cap="flat" cmpd="sng" algn="ctr">
            <a:noFill/>
            <a:prstDash val="solid"/>
          </a:ln>
          <a:effectLst/>
        </p:spPr>
        <p:txBody>
          <a:bodyPr wrap="square" lIns="0" tIns="17779" rIns="0" bIns="0" rtlCol="0" anchor="t">
            <a:normAutofit/>
          </a:bodyPr>
          <a:lstStyle/>
          <a:p>
            <a:pPr rtl="0">
              <a:lnSpc>
                <a:spcPts val="900"/>
              </a:lnSpc>
            </a:pPr>
            <a:r>
              <a:rPr lang="en-US" sz="550" b="0" i="0" u="none" strike="noStrike" kern="0" baseline="0" noProof="1" smtClean="0">
                <a:solidFill>
                  <a:srgbClr val="000000"/>
                </a:solidFill>
                <a:latin typeface="Bosch Office Sans" pitchFamily="2" charset="0"/>
              </a:rPr>
              <a:t> </a:t>
            </a:r>
            <a:endParaRPr lang="en-US" sz="550" b="0" i="0" u="none" strike="noStrike" kern="0" baseline="0" noProof="1">
              <a:solidFill>
                <a:srgbClr val="000000"/>
              </a:solidFill>
              <a:latin typeface="Bosch Office Sans" pitchFamily="2" charset="0"/>
            </a:endParaRPr>
          </a:p>
        </p:txBody>
      </p:sp>
      <p:pic>
        <p:nvPicPr>
          <p:cNvPr id="14" name="Grafik 4" descr="logo1_d2.png">
            <a:extLst>
              <a:ext uri="{FF2B5EF4-FFF2-40B4-BE49-F238E27FC236}">
                <a16:creationId xmlns:a16="http://schemas.microsoft.com/office/drawing/2014/main" id="{F944409F-1D53-436E-A382-254727DA7F5F}"/>
              </a:ext>
            </a:extLst>
          </p:cNvPr>
          <p:cNvPicPr>
            <a:picLocks noSel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680" y="5464811"/>
            <a:ext cx="1094740" cy="575309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34" name="sax_Navi" hidden="1">
            <a:extLst>
              <a:ext uri="{FF2B5EF4-FFF2-40B4-BE49-F238E27FC236}">
                <a16:creationId xmlns:a16="http://schemas.microsoft.com/office/drawing/2014/main" id="{0BCFE689-4FC7-4D9C-9FE5-45025A6F7107}"/>
              </a:ext>
            </a:extLst>
          </p:cNvPr>
          <p:cNvSpPr txBox="1"/>
          <p:nvPr userDrawn="1"/>
        </p:nvSpPr>
        <p:spPr>
          <a:xfrm>
            <a:off x="259200" y="1296000"/>
            <a:ext cx="2120400" cy="416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R="0" defTabSz="91440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5" name="sax_Navi_Eintrag" hidden="1">
            <a:extLst>
              <a:ext uri="{FF2B5EF4-FFF2-40B4-BE49-F238E27FC236}">
                <a16:creationId xmlns:a16="http://schemas.microsoft.com/office/drawing/2014/main" id="{78D4F440-277B-418B-9621-90E62761001F}"/>
              </a:ext>
            </a:extLst>
          </p:cNvPr>
          <p:cNvSpPr txBox="1"/>
          <p:nvPr userDrawn="1"/>
        </p:nvSpPr>
        <p:spPr>
          <a:xfrm>
            <a:off x="342000" y="1296000"/>
            <a:ext cx="1994400" cy="212400"/>
          </a:xfrm>
          <a:prstGeom prst="rect">
            <a:avLst/>
          </a:prstGeom>
          <a:solidFill>
            <a:schemeClr val="bg1">
              <a:alpha val="99000"/>
            </a:schemeClr>
          </a:solidFill>
          <a:ln>
            <a:noFill/>
            <a:prstDash val="lgDash"/>
          </a:ln>
          <a:effectLst/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6" name="sax_Navi_Eintrag" hidden="1">
            <a:extLst>
              <a:ext uri="{FF2B5EF4-FFF2-40B4-BE49-F238E27FC236}">
                <a16:creationId xmlns:a16="http://schemas.microsoft.com/office/drawing/2014/main" id="{CD9AB144-4EB8-4115-B980-5D200ED3E7D1}"/>
              </a:ext>
            </a:extLst>
          </p:cNvPr>
          <p:cNvSpPr txBox="1"/>
          <p:nvPr userDrawn="1"/>
        </p:nvSpPr>
        <p:spPr>
          <a:xfrm>
            <a:off x="342000" y="1508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7" name="sax_Navi_Eintrag" hidden="1">
            <a:extLst>
              <a:ext uri="{FF2B5EF4-FFF2-40B4-BE49-F238E27FC236}">
                <a16:creationId xmlns:a16="http://schemas.microsoft.com/office/drawing/2014/main" id="{28B76106-9604-4489-883C-5FE99B4CB06E}"/>
              </a:ext>
            </a:extLst>
          </p:cNvPr>
          <p:cNvSpPr txBox="1"/>
          <p:nvPr userDrawn="1"/>
        </p:nvSpPr>
        <p:spPr>
          <a:xfrm>
            <a:off x="342000" y="1720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8" name="sax_Navi_Eintrag" hidden="1">
            <a:extLst>
              <a:ext uri="{FF2B5EF4-FFF2-40B4-BE49-F238E27FC236}">
                <a16:creationId xmlns:a16="http://schemas.microsoft.com/office/drawing/2014/main" id="{DFEA2FE0-8FEF-40DD-9F67-185A31C99797}"/>
              </a:ext>
            </a:extLst>
          </p:cNvPr>
          <p:cNvSpPr txBox="1"/>
          <p:nvPr userDrawn="1"/>
        </p:nvSpPr>
        <p:spPr>
          <a:xfrm>
            <a:off x="342000" y="1933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9" name="sax_Navi_Eintrag" hidden="1">
            <a:extLst>
              <a:ext uri="{FF2B5EF4-FFF2-40B4-BE49-F238E27FC236}">
                <a16:creationId xmlns:a16="http://schemas.microsoft.com/office/drawing/2014/main" id="{B9778ED8-061C-47C8-A8E7-B24F9E828F87}"/>
              </a:ext>
            </a:extLst>
          </p:cNvPr>
          <p:cNvSpPr txBox="1"/>
          <p:nvPr userDrawn="1"/>
        </p:nvSpPr>
        <p:spPr>
          <a:xfrm>
            <a:off x="342000" y="2145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42" name="sax_Navi_Eintrag" hidden="1">
            <a:extLst>
              <a:ext uri="{FF2B5EF4-FFF2-40B4-BE49-F238E27FC236}">
                <a16:creationId xmlns:a16="http://schemas.microsoft.com/office/drawing/2014/main" id="{FAAF73AA-701D-410C-8DB3-32CCC1E48FED}"/>
              </a:ext>
            </a:extLst>
          </p:cNvPr>
          <p:cNvSpPr txBox="1"/>
          <p:nvPr userDrawn="1"/>
        </p:nvSpPr>
        <p:spPr>
          <a:xfrm>
            <a:off x="342000" y="2358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0" name="sax_Navi_Eintrag" hidden="1">
            <a:extLst>
              <a:ext uri="{FF2B5EF4-FFF2-40B4-BE49-F238E27FC236}">
                <a16:creationId xmlns:a16="http://schemas.microsoft.com/office/drawing/2014/main" id="{8C88B5A1-9E54-472B-B283-DCA0B8EF03B3}"/>
              </a:ext>
            </a:extLst>
          </p:cNvPr>
          <p:cNvSpPr txBox="1"/>
          <p:nvPr userDrawn="1"/>
        </p:nvSpPr>
        <p:spPr>
          <a:xfrm>
            <a:off x="342000" y="2570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1" name="sax_Navi_Eintrag" hidden="1">
            <a:extLst>
              <a:ext uri="{FF2B5EF4-FFF2-40B4-BE49-F238E27FC236}">
                <a16:creationId xmlns:a16="http://schemas.microsoft.com/office/drawing/2014/main" id="{1694C0B2-78A6-4BFA-AA43-C1317CFD8045}"/>
              </a:ext>
            </a:extLst>
          </p:cNvPr>
          <p:cNvSpPr txBox="1"/>
          <p:nvPr userDrawn="1"/>
        </p:nvSpPr>
        <p:spPr>
          <a:xfrm>
            <a:off x="342000" y="2782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2" name="sax_Navi_Eintrag" hidden="1">
            <a:extLst>
              <a:ext uri="{FF2B5EF4-FFF2-40B4-BE49-F238E27FC236}">
                <a16:creationId xmlns:a16="http://schemas.microsoft.com/office/drawing/2014/main" id="{59FE7FB3-27A3-47FD-BB98-BAD06250F8AE}"/>
              </a:ext>
            </a:extLst>
          </p:cNvPr>
          <p:cNvSpPr txBox="1"/>
          <p:nvPr userDrawn="1"/>
        </p:nvSpPr>
        <p:spPr>
          <a:xfrm>
            <a:off x="342000" y="2995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3" name="sax_Navi_Eintrag" hidden="1">
            <a:extLst>
              <a:ext uri="{FF2B5EF4-FFF2-40B4-BE49-F238E27FC236}">
                <a16:creationId xmlns:a16="http://schemas.microsoft.com/office/drawing/2014/main" id="{162033AB-BFB9-440D-AEF9-08D680AE4AED}"/>
              </a:ext>
            </a:extLst>
          </p:cNvPr>
          <p:cNvSpPr txBox="1"/>
          <p:nvPr userDrawn="1"/>
        </p:nvSpPr>
        <p:spPr>
          <a:xfrm>
            <a:off x="342000" y="3207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4" name="sax_Navi_Eintrag" hidden="1">
            <a:extLst>
              <a:ext uri="{FF2B5EF4-FFF2-40B4-BE49-F238E27FC236}">
                <a16:creationId xmlns:a16="http://schemas.microsoft.com/office/drawing/2014/main" id="{7D7FBB8A-FD3C-488E-BBE4-69930EFCC1E7}"/>
              </a:ext>
            </a:extLst>
          </p:cNvPr>
          <p:cNvSpPr txBox="1"/>
          <p:nvPr userDrawn="1"/>
        </p:nvSpPr>
        <p:spPr>
          <a:xfrm>
            <a:off x="342000" y="3420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5" name="sax_Navi_Eintrag" hidden="1">
            <a:extLst>
              <a:ext uri="{FF2B5EF4-FFF2-40B4-BE49-F238E27FC236}">
                <a16:creationId xmlns:a16="http://schemas.microsoft.com/office/drawing/2014/main" id="{006AA732-492B-45B8-9052-3F8AA5598463}"/>
              </a:ext>
            </a:extLst>
          </p:cNvPr>
          <p:cNvSpPr txBox="1"/>
          <p:nvPr userDrawn="1"/>
        </p:nvSpPr>
        <p:spPr>
          <a:xfrm>
            <a:off x="342000" y="3632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6" name="sax_Navi_Eintrag" hidden="1">
            <a:extLst>
              <a:ext uri="{FF2B5EF4-FFF2-40B4-BE49-F238E27FC236}">
                <a16:creationId xmlns:a16="http://schemas.microsoft.com/office/drawing/2014/main" id="{7882C471-8C03-4B32-A0F3-376862B307C4}"/>
              </a:ext>
            </a:extLst>
          </p:cNvPr>
          <p:cNvSpPr txBox="1"/>
          <p:nvPr userDrawn="1"/>
        </p:nvSpPr>
        <p:spPr>
          <a:xfrm>
            <a:off x="342000" y="3844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7" name="sax_Navi_Eintrag" hidden="1">
            <a:extLst>
              <a:ext uri="{FF2B5EF4-FFF2-40B4-BE49-F238E27FC236}">
                <a16:creationId xmlns:a16="http://schemas.microsoft.com/office/drawing/2014/main" id="{DECF166C-508C-49D1-9E7F-2F5DAB2BB291}"/>
              </a:ext>
            </a:extLst>
          </p:cNvPr>
          <p:cNvSpPr txBox="1"/>
          <p:nvPr userDrawn="1"/>
        </p:nvSpPr>
        <p:spPr>
          <a:xfrm>
            <a:off x="342000" y="4057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8" name="sax_Navi_Eintrag" hidden="1">
            <a:extLst>
              <a:ext uri="{FF2B5EF4-FFF2-40B4-BE49-F238E27FC236}">
                <a16:creationId xmlns:a16="http://schemas.microsoft.com/office/drawing/2014/main" id="{B9352BC3-77F5-41A1-AC91-4ABE5F742687}"/>
              </a:ext>
            </a:extLst>
          </p:cNvPr>
          <p:cNvSpPr txBox="1"/>
          <p:nvPr userDrawn="1"/>
        </p:nvSpPr>
        <p:spPr>
          <a:xfrm>
            <a:off x="342000" y="4269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9" name="sax_Navi_Eintrag" hidden="1">
            <a:extLst>
              <a:ext uri="{FF2B5EF4-FFF2-40B4-BE49-F238E27FC236}">
                <a16:creationId xmlns:a16="http://schemas.microsoft.com/office/drawing/2014/main" id="{4F58F59B-3696-4B9B-A31F-C0859CF04C6B}"/>
              </a:ext>
            </a:extLst>
          </p:cNvPr>
          <p:cNvSpPr txBox="1"/>
          <p:nvPr userDrawn="1"/>
        </p:nvSpPr>
        <p:spPr>
          <a:xfrm>
            <a:off x="342000" y="4482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0" name="sax_Navi_Eintrag" hidden="1">
            <a:extLst>
              <a:ext uri="{FF2B5EF4-FFF2-40B4-BE49-F238E27FC236}">
                <a16:creationId xmlns:a16="http://schemas.microsoft.com/office/drawing/2014/main" id="{4EB0D3AB-0834-45D8-AB31-D30A501B4513}"/>
              </a:ext>
            </a:extLst>
          </p:cNvPr>
          <p:cNvSpPr txBox="1"/>
          <p:nvPr userDrawn="1"/>
        </p:nvSpPr>
        <p:spPr>
          <a:xfrm>
            <a:off x="342000" y="4694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1" name="sax_Navi_Eintrag" hidden="1">
            <a:extLst>
              <a:ext uri="{FF2B5EF4-FFF2-40B4-BE49-F238E27FC236}">
                <a16:creationId xmlns:a16="http://schemas.microsoft.com/office/drawing/2014/main" id="{2B2DD84E-5CF5-4BA7-89B0-FA5CD47AA744}"/>
              </a:ext>
            </a:extLst>
          </p:cNvPr>
          <p:cNvSpPr txBox="1"/>
          <p:nvPr userDrawn="1"/>
        </p:nvSpPr>
        <p:spPr>
          <a:xfrm>
            <a:off x="342000" y="4906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2" name="sax_Navi_Eintrag" hidden="1">
            <a:extLst>
              <a:ext uri="{FF2B5EF4-FFF2-40B4-BE49-F238E27FC236}">
                <a16:creationId xmlns:a16="http://schemas.microsoft.com/office/drawing/2014/main" id="{3AA58763-C554-47C2-BF31-14FC2638C9F9}"/>
              </a:ext>
            </a:extLst>
          </p:cNvPr>
          <p:cNvSpPr txBox="1"/>
          <p:nvPr userDrawn="1"/>
        </p:nvSpPr>
        <p:spPr>
          <a:xfrm>
            <a:off x="342000" y="5119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63723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6747" userDrawn="1">
          <p15:clr>
            <a:srgbClr val="FBAE40"/>
          </p15:clr>
        </p15:guide>
        <p15:guide id="3" orient="horz" pos="162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654" userDrawn="1">
          <p15:clr>
            <a:srgbClr val="FBAE40"/>
          </p15:clr>
        </p15:guide>
        <p15:guide id="6" orient="horz" pos="816" userDrawn="1">
          <p15:clr>
            <a:srgbClr val="FBAE40"/>
          </p15:clr>
        </p15:guide>
        <p15:guide id="7" orient="horz" pos="3443" userDrawn="1">
          <p15:clr>
            <a:srgbClr val="FBAE40"/>
          </p15:clr>
        </p15:guide>
        <p15:guide id="8" pos="1905" userDrawn="1">
          <p15:clr>
            <a:srgbClr val="FBAE40"/>
          </p15:clr>
        </p15:guide>
        <p15:guide id="9" orient="horz" pos="2090" userDrawn="1">
          <p15:clr>
            <a:srgbClr val="FBAE40"/>
          </p15:clr>
        </p15:guide>
        <p15:guide id="10" orient="horz" pos="2169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 x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pter_title">
            <a:extLst>
              <a:ext uri="{FF2B5EF4-FFF2-40B4-BE49-F238E27FC236}">
                <a16:creationId xmlns:a16="http://schemas.microsoft.com/office/drawing/2014/main" id="{DC7176F2-9C78-4255-AD29-02B1373FAA1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259080" y="259200"/>
            <a:ext cx="10452100" cy="388800"/>
          </a:xfrm>
        </p:spPr>
        <p:txBody>
          <a:bodyPr vert="horz" lIns="0" tIns="0" rIns="0" bIns="0" rtlCol="0"/>
          <a:lstStyle>
            <a:lvl1pPr>
              <a:lnSpc>
                <a:spcPct val="89000"/>
              </a:lnSpc>
              <a:buNone/>
              <a:defRPr sz="2800" kern="0" baseline="0"/>
            </a:lvl1pPr>
          </a:lstStyle>
          <a:p>
            <a:pPr marL="0" lvl="0" indent="0">
              <a:spcBef>
                <a:spcPts val="0"/>
              </a:spcBef>
              <a:buFont typeface="Wingdings 3" panose="05040102010807070707" pitchFamily="18" charset="2"/>
            </a:pPr>
            <a:r>
              <a:rPr lang="en-US" noProof="1"/>
              <a:t>Add Chapter Title</a:t>
            </a:r>
          </a:p>
        </p:txBody>
      </p:sp>
      <p:sp>
        <p:nvSpPr>
          <p:cNvPr id="19" name="slide_title">
            <a:extLst>
              <a:ext uri="{FF2B5EF4-FFF2-40B4-BE49-F238E27FC236}">
                <a16:creationId xmlns:a16="http://schemas.microsoft.com/office/drawing/2014/main" id="{0CD4A6A4-B685-4664-A9F2-206AFF03DCDC}"/>
              </a:ext>
            </a:extLst>
          </p:cNvPr>
          <p:cNvSpPr>
            <a:spLocks noGrp="1"/>
          </p:cNvSpPr>
          <p:nvPr>
            <p:ph type="title" sz="quarter" hasCustomPrompt="1"/>
          </p:nvPr>
        </p:nvSpPr>
        <p:spPr>
          <a:xfrm>
            <a:off x="259080" y="648000"/>
            <a:ext cx="10452100" cy="388800"/>
          </a:xfrm>
        </p:spPr>
        <p:txBody>
          <a:bodyPr/>
          <a:lstStyle/>
          <a:p>
            <a:r>
              <a:rPr lang="en-US" noProof="1"/>
              <a:t>Add Slide Title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026410" y="1296000"/>
            <a:ext cx="3646170" cy="201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3" hasCustomPrompt="1"/>
          </p:nvPr>
        </p:nvSpPr>
        <p:spPr>
          <a:xfrm>
            <a:off x="7061200" y="1295999"/>
            <a:ext cx="3646170" cy="201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2" hasCustomPrompt="1"/>
          </p:nvPr>
        </p:nvSpPr>
        <p:spPr>
          <a:xfrm>
            <a:off x="3026410" y="3445201"/>
            <a:ext cx="3646170" cy="201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4" hasCustomPrompt="1"/>
          </p:nvPr>
        </p:nvSpPr>
        <p:spPr>
          <a:xfrm>
            <a:off x="7061200" y="3445201"/>
            <a:ext cx="3646170" cy="201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59080" y="5628640"/>
            <a:ext cx="288290" cy="410210"/>
          </a:xfrm>
        </p:spPr>
        <p:txBody>
          <a:bodyPr/>
          <a:lstStyle>
            <a:lvl1pPr>
              <a:defRPr kern="0" baseline="0">
                <a:solidFill>
                  <a:srgbClr val="999FA6"/>
                </a:solidFill>
              </a:defRPr>
            </a:lvl1pPr>
          </a:lstStyle>
          <a:p>
            <a:fld id="{4898AEC0-503E-4FA4-859C-D0F72D6E3F79}" type="slidenum">
              <a:rPr lang="en-US" noProof="1" dirty="0" smtClean="0"/>
              <a:pPr/>
              <a:t>‹#›</a:t>
            </a:fld>
            <a:endParaRPr lang="en-US" noProof="1"/>
          </a:p>
        </p:txBody>
      </p:sp>
      <p:pic>
        <p:nvPicPr>
          <p:cNvPr id="31" name="Grafik 3" descr="bottom_d2_169.png">
            <a:extLst>
              <a:ext uri="{FF2B5EF4-FFF2-40B4-BE49-F238E27FC236}">
                <a16:creationId xmlns:a16="http://schemas.microsoft.com/office/drawing/2014/main" id="{14946AFE-2563-4C40-963E-DFE36F6D3171}"/>
              </a:ext>
            </a:extLst>
          </p:cNvPr>
          <p:cNvPicPr>
            <a:picLocks noSel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1389"/>
            <a:ext cx="10970260" cy="129540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32" name="Grafik 31" descr="logo2_d2.png">
            <a:extLst>
              <a:ext uri="{FF2B5EF4-FFF2-40B4-BE49-F238E27FC236}">
                <a16:creationId xmlns:a16="http://schemas.microsoft.com/office/drawing/2014/main" id="{8A247A46-B0BA-49FE-BDE2-4F90A7348546}"/>
              </a:ext>
            </a:extLst>
          </p:cNvPr>
          <p:cNvPicPr>
            <a:picLocks noSel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2613"/>
            <a:ext cx="135941" cy="648000"/>
          </a:xfrm>
          <a:prstGeom prst="rect">
            <a:avLst/>
          </a:prstGeom>
        </p:spPr>
      </p:pic>
      <p:sp>
        <p:nvSpPr>
          <p:cNvPr id="14" name="Rectangle7">
            <a:extLst>
              <a:ext uri="{FF2B5EF4-FFF2-40B4-BE49-F238E27FC236}">
                <a16:creationId xmlns:a16="http://schemas.microsoft.com/office/drawing/2014/main" id="{43F0E5D0-784C-433E-AAB0-40D43C1BCBAB}"/>
              </a:ext>
            </a:extLst>
          </p:cNvPr>
          <p:cNvSpPr>
            <a:spLocks/>
          </p:cNvSpPr>
          <p:nvPr userDrawn="1"/>
        </p:nvSpPr>
        <p:spPr>
          <a:xfrm>
            <a:off x="9224010" y="259080"/>
            <a:ext cx="1691640" cy="777240"/>
          </a:xfrm>
          <a:prstGeom prst="rect">
            <a:avLst/>
          </a:prstGeom>
          <a:noFill/>
          <a:ln w="0" cap="flat" cmpd="sng" algn="ctr">
            <a:noFill/>
            <a:prstDash val="solid"/>
          </a:ln>
          <a:effectLst/>
        </p:spPr>
        <p:txBody>
          <a:bodyPr wrap="square" lIns="0" tIns="17779" rIns="0" bIns="0" rtlCol="0" anchor="t">
            <a:normAutofit/>
          </a:bodyPr>
          <a:lstStyle/>
          <a:p>
            <a:pPr rtl="0">
              <a:lnSpc>
                <a:spcPts val="900"/>
              </a:lnSpc>
            </a:pPr>
            <a:r>
              <a:rPr lang="en-US" sz="550" b="0" i="0" u="none" strike="noStrike" kern="0" baseline="0" noProof="1" smtClean="0">
                <a:solidFill>
                  <a:srgbClr val="000000"/>
                </a:solidFill>
                <a:latin typeface="Bosch Office Sans" pitchFamily="2" charset="0"/>
              </a:rPr>
              <a:t> </a:t>
            </a:r>
            <a:endParaRPr lang="en-US" sz="550" b="0" i="0" u="none" strike="noStrike" kern="0" baseline="0" noProof="1">
              <a:solidFill>
                <a:srgbClr val="000000"/>
              </a:solidFill>
              <a:latin typeface="Bosch Office Sans" pitchFamily="2" charset="0"/>
            </a:endParaRPr>
          </a:p>
        </p:txBody>
      </p:sp>
      <p:pic>
        <p:nvPicPr>
          <p:cNvPr id="16" name="Grafik 4" descr="logo1_d2.png">
            <a:extLst>
              <a:ext uri="{FF2B5EF4-FFF2-40B4-BE49-F238E27FC236}">
                <a16:creationId xmlns:a16="http://schemas.microsoft.com/office/drawing/2014/main" id="{17992435-2281-4D69-8E9C-A9BD8CD4504F}"/>
              </a:ext>
            </a:extLst>
          </p:cNvPr>
          <p:cNvPicPr>
            <a:picLocks noSel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680" y="5464811"/>
            <a:ext cx="1094740" cy="575309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36" name="sax_Navi" hidden="1">
            <a:extLst>
              <a:ext uri="{FF2B5EF4-FFF2-40B4-BE49-F238E27FC236}">
                <a16:creationId xmlns:a16="http://schemas.microsoft.com/office/drawing/2014/main" id="{1E74C464-5DD0-4CB4-86C5-8EEE5E769B0F}"/>
              </a:ext>
            </a:extLst>
          </p:cNvPr>
          <p:cNvSpPr txBox="1"/>
          <p:nvPr userDrawn="1"/>
        </p:nvSpPr>
        <p:spPr>
          <a:xfrm>
            <a:off x="259200" y="1296000"/>
            <a:ext cx="2120400" cy="416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R="0" defTabSz="91440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7" name="sax_Navi_Eintrag" hidden="1">
            <a:extLst>
              <a:ext uri="{FF2B5EF4-FFF2-40B4-BE49-F238E27FC236}">
                <a16:creationId xmlns:a16="http://schemas.microsoft.com/office/drawing/2014/main" id="{49FF8A49-71B4-4C81-848E-DA9EF28D47E1}"/>
              </a:ext>
            </a:extLst>
          </p:cNvPr>
          <p:cNvSpPr txBox="1"/>
          <p:nvPr userDrawn="1"/>
        </p:nvSpPr>
        <p:spPr>
          <a:xfrm>
            <a:off x="342000" y="1296000"/>
            <a:ext cx="1994400" cy="212400"/>
          </a:xfrm>
          <a:prstGeom prst="rect">
            <a:avLst/>
          </a:prstGeom>
          <a:solidFill>
            <a:schemeClr val="bg1">
              <a:alpha val="99000"/>
            </a:schemeClr>
          </a:solidFill>
          <a:ln>
            <a:noFill/>
            <a:prstDash val="lgDash"/>
          </a:ln>
          <a:effectLst/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8" name="sax_Navi_Eintrag" hidden="1">
            <a:extLst>
              <a:ext uri="{FF2B5EF4-FFF2-40B4-BE49-F238E27FC236}">
                <a16:creationId xmlns:a16="http://schemas.microsoft.com/office/drawing/2014/main" id="{285BB2A0-94AF-4AF9-B950-C2129817B642}"/>
              </a:ext>
            </a:extLst>
          </p:cNvPr>
          <p:cNvSpPr txBox="1"/>
          <p:nvPr userDrawn="1"/>
        </p:nvSpPr>
        <p:spPr>
          <a:xfrm>
            <a:off x="342000" y="1508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9" name="sax_Navi_Eintrag" hidden="1">
            <a:extLst>
              <a:ext uri="{FF2B5EF4-FFF2-40B4-BE49-F238E27FC236}">
                <a16:creationId xmlns:a16="http://schemas.microsoft.com/office/drawing/2014/main" id="{52391172-5403-4757-9B58-EAA3E7DF4415}"/>
              </a:ext>
            </a:extLst>
          </p:cNvPr>
          <p:cNvSpPr txBox="1"/>
          <p:nvPr userDrawn="1"/>
        </p:nvSpPr>
        <p:spPr>
          <a:xfrm>
            <a:off x="342000" y="1720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40" name="sax_Navi_Eintrag" hidden="1">
            <a:extLst>
              <a:ext uri="{FF2B5EF4-FFF2-40B4-BE49-F238E27FC236}">
                <a16:creationId xmlns:a16="http://schemas.microsoft.com/office/drawing/2014/main" id="{A4A2B1D0-2F34-4B74-9220-707CE21BC7EE}"/>
              </a:ext>
            </a:extLst>
          </p:cNvPr>
          <p:cNvSpPr txBox="1"/>
          <p:nvPr userDrawn="1"/>
        </p:nvSpPr>
        <p:spPr>
          <a:xfrm>
            <a:off x="342000" y="1933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41" name="sax_Navi_Eintrag" hidden="1">
            <a:extLst>
              <a:ext uri="{FF2B5EF4-FFF2-40B4-BE49-F238E27FC236}">
                <a16:creationId xmlns:a16="http://schemas.microsoft.com/office/drawing/2014/main" id="{DF12203D-8919-4946-A935-C88025147182}"/>
              </a:ext>
            </a:extLst>
          </p:cNvPr>
          <p:cNvSpPr txBox="1"/>
          <p:nvPr userDrawn="1"/>
        </p:nvSpPr>
        <p:spPr>
          <a:xfrm>
            <a:off x="342000" y="2145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44" name="sax_Navi_Eintrag" hidden="1">
            <a:extLst>
              <a:ext uri="{FF2B5EF4-FFF2-40B4-BE49-F238E27FC236}">
                <a16:creationId xmlns:a16="http://schemas.microsoft.com/office/drawing/2014/main" id="{06EBF098-EFCA-4EA5-8D77-C854464693FC}"/>
              </a:ext>
            </a:extLst>
          </p:cNvPr>
          <p:cNvSpPr txBox="1"/>
          <p:nvPr userDrawn="1"/>
        </p:nvSpPr>
        <p:spPr>
          <a:xfrm>
            <a:off x="342000" y="2358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2" name="sax_Navi_Eintrag" hidden="1">
            <a:extLst>
              <a:ext uri="{FF2B5EF4-FFF2-40B4-BE49-F238E27FC236}">
                <a16:creationId xmlns:a16="http://schemas.microsoft.com/office/drawing/2014/main" id="{E29FD0BD-4373-43BC-BF51-EC6E7EE5D6FF}"/>
              </a:ext>
            </a:extLst>
          </p:cNvPr>
          <p:cNvSpPr txBox="1"/>
          <p:nvPr userDrawn="1"/>
        </p:nvSpPr>
        <p:spPr>
          <a:xfrm>
            <a:off x="342000" y="2570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3" name="sax_Navi_Eintrag" hidden="1">
            <a:extLst>
              <a:ext uri="{FF2B5EF4-FFF2-40B4-BE49-F238E27FC236}">
                <a16:creationId xmlns:a16="http://schemas.microsoft.com/office/drawing/2014/main" id="{12D65CBB-C58B-44A1-BB73-B91C5FBF5003}"/>
              </a:ext>
            </a:extLst>
          </p:cNvPr>
          <p:cNvSpPr txBox="1"/>
          <p:nvPr userDrawn="1"/>
        </p:nvSpPr>
        <p:spPr>
          <a:xfrm>
            <a:off x="342000" y="2782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4" name="sax_Navi_Eintrag" hidden="1">
            <a:extLst>
              <a:ext uri="{FF2B5EF4-FFF2-40B4-BE49-F238E27FC236}">
                <a16:creationId xmlns:a16="http://schemas.microsoft.com/office/drawing/2014/main" id="{AD3A72FE-4F90-487C-8489-DDF40EC3DE13}"/>
              </a:ext>
            </a:extLst>
          </p:cNvPr>
          <p:cNvSpPr txBox="1"/>
          <p:nvPr userDrawn="1"/>
        </p:nvSpPr>
        <p:spPr>
          <a:xfrm>
            <a:off x="342000" y="2995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5" name="sax_Navi_Eintrag" hidden="1">
            <a:extLst>
              <a:ext uri="{FF2B5EF4-FFF2-40B4-BE49-F238E27FC236}">
                <a16:creationId xmlns:a16="http://schemas.microsoft.com/office/drawing/2014/main" id="{DE34F184-4292-4D93-86E7-4F441AE359F6}"/>
              </a:ext>
            </a:extLst>
          </p:cNvPr>
          <p:cNvSpPr txBox="1"/>
          <p:nvPr userDrawn="1"/>
        </p:nvSpPr>
        <p:spPr>
          <a:xfrm>
            <a:off x="342000" y="3207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6" name="sax_Navi_Eintrag" hidden="1">
            <a:extLst>
              <a:ext uri="{FF2B5EF4-FFF2-40B4-BE49-F238E27FC236}">
                <a16:creationId xmlns:a16="http://schemas.microsoft.com/office/drawing/2014/main" id="{88EB523F-C55B-46DB-8392-30696C539DF6}"/>
              </a:ext>
            </a:extLst>
          </p:cNvPr>
          <p:cNvSpPr txBox="1"/>
          <p:nvPr userDrawn="1"/>
        </p:nvSpPr>
        <p:spPr>
          <a:xfrm>
            <a:off x="342000" y="3420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7" name="sax_Navi_Eintrag" hidden="1">
            <a:extLst>
              <a:ext uri="{FF2B5EF4-FFF2-40B4-BE49-F238E27FC236}">
                <a16:creationId xmlns:a16="http://schemas.microsoft.com/office/drawing/2014/main" id="{F8CD36D7-D64D-4220-887B-6DEBE4E6CF3B}"/>
              </a:ext>
            </a:extLst>
          </p:cNvPr>
          <p:cNvSpPr txBox="1"/>
          <p:nvPr userDrawn="1"/>
        </p:nvSpPr>
        <p:spPr>
          <a:xfrm>
            <a:off x="342000" y="3632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8" name="sax_Navi_Eintrag" hidden="1">
            <a:extLst>
              <a:ext uri="{FF2B5EF4-FFF2-40B4-BE49-F238E27FC236}">
                <a16:creationId xmlns:a16="http://schemas.microsoft.com/office/drawing/2014/main" id="{2F3AF26A-EEA2-49C6-A00A-77738FECBA4A}"/>
              </a:ext>
            </a:extLst>
          </p:cNvPr>
          <p:cNvSpPr txBox="1"/>
          <p:nvPr userDrawn="1"/>
        </p:nvSpPr>
        <p:spPr>
          <a:xfrm>
            <a:off x="342000" y="3844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9" name="sax_Navi_Eintrag" hidden="1">
            <a:extLst>
              <a:ext uri="{FF2B5EF4-FFF2-40B4-BE49-F238E27FC236}">
                <a16:creationId xmlns:a16="http://schemas.microsoft.com/office/drawing/2014/main" id="{07D25A46-1C18-408F-84C2-2E7530CE9804}"/>
              </a:ext>
            </a:extLst>
          </p:cNvPr>
          <p:cNvSpPr txBox="1"/>
          <p:nvPr userDrawn="1"/>
        </p:nvSpPr>
        <p:spPr>
          <a:xfrm>
            <a:off x="342000" y="4057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0" name="sax_Navi_Eintrag" hidden="1">
            <a:extLst>
              <a:ext uri="{FF2B5EF4-FFF2-40B4-BE49-F238E27FC236}">
                <a16:creationId xmlns:a16="http://schemas.microsoft.com/office/drawing/2014/main" id="{A0E5C10C-51C4-4EA5-8DA9-E0FC4182A1E0}"/>
              </a:ext>
            </a:extLst>
          </p:cNvPr>
          <p:cNvSpPr txBox="1"/>
          <p:nvPr userDrawn="1"/>
        </p:nvSpPr>
        <p:spPr>
          <a:xfrm>
            <a:off x="342000" y="4269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1" name="sax_Navi_Eintrag" hidden="1">
            <a:extLst>
              <a:ext uri="{FF2B5EF4-FFF2-40B4-BE49-F238E27FC236}">
                <a16:creationId xmlns:a16="http://schemas.microsoft.com/office/drawing/2014/main" id="{F781C64C-866C-43ED-A5BC-CAC0E99A98ED}"/>
              </a:ext>
            </a:extLst>
          </p:cNvPr>
          <p:cNvSpPr txBox="1"/>
          <p:nvPr userDrawn="1"/>
        </p:nvSpPr>
        <p:spPr>
          <a:xfrm>
            <a:off x="342000" y="4482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2" name="sax_Navi_Eintrag" hidden="1">
            <a:extLst>
              <a:ext uri="{FF2B5EF4-FFF2-40B4-BE49-F238E27FC236}">
                <a16:creationId xmlns:a16="http://schemas.microsoft.com/office/drawing/2014/main" id="{3CCE15C6-9EBF-4EDF-8EA8-4F29FA7374FF}"/>
              </a:ext>
            </a:extLst>
          </p:cNvPr>
          <p:cNvSpPr txBox="1"/>
          <p:nvPr userDrawn="1"/>
        </p:nvSpPr>
        <p:spPr>
          <a:xfrm>
            <a:off x="342000" y="4694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3" name="sax_Navi_Eintrag" hidden="1">
            <a:extLst>
              <a:ext uri="{FF2B5EF4-FFF2-40B4-BE49-F238E27FC236}">
                <a16:creationId xmlns:a16="http://schemas.microsoft.com/office/drawing/2014/main" id="{95897DB4-6285-4DC2-9554-9278105159FB}"/>
              </a:ext>
            </a:extLst>
          </p:cNvPr>
          <p:cNvSpPr txBox="1"/>
          <p:nvPr userDrawn="1"/>
        </p:nvSpPr>
        <p:spPr>
          <a:xfrm>
            <a:off x="342000" y="4906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4" name="sax_Navi_Eintrag" hidden="1">
            <a:extLst>
              <a:ext uri="{FF2B5EF4-FFF2-40B4-BE49-F238E27FC236}">
                <a16:creationId xmlns:a16="http://schemas.microsoft.com/office/drawing/2014/main" id="{12D45BB1-0D47-4E32-8217-58A028208A4D}"/>
              </a:ext>
            </a:extLst>
          </p:cNvPr>
          <p:cNvSpPr txBox="1"/>
          <p:nvPr userDrawn="1"/>
        </p:nvSpPr>
        <p:spPr>
          <a:xfrm>
            <a:off x="342000" y="5119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93590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6747" userDrawn="1">
          <p15:clr>
            <a:srgbClr val="FBAE40"/>
          </p15:clr>
        </p15:guide>
        <p15:guide id="3" orient="horz" pos="162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654" userDrawn="1">
          <p15:clr>
            <a:srgbClr val="FBAE40"/>
          </p15:clr>
        </p15:guide>
        <p15:guide id="6" orient="horz" pos="816" userDrawn="1">
          <p15:clr>
            <a:srgbClr val="FBAE40"/>
          </p15:clr>
        </p15:guide>
        <p15:guide id="7" orient="horz" pos="3443" userDrawn="1">
          <p15:clr>
            <a:srgbClr val="FBAE40"/>
          </p15:clr>
        </p15:guide>
        <p15:guide id="8" pos="1905" userDrawn="1">
          <p15:clr>
            <a:srgbClr val="FBAE40"/>
          </p15:clr>
        </p15:guide>
        <p15:guide id="9" orient="horz" pos="2169" userDrawn="1">
          <p15:clr>
            <a:srgbClr val="FBAE40"/>
          </p15:clr>
        </p15:guide>
        <p15:guide id="10" orient="horz" pos="2090" userDrawn="1">
          <p15:clr>
            <a:srgbClr val="FBAE40"/>
          </p15:clr>
        </p15:guide>
        <p15:guide id="11" pos="4205" userDrawn="1">
          <p15:clr>
            <a:srgbClr val="FBAE40"/>
          </p15:clr>
        </p15:guide>
        <p15:guide id="12" pos="444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3 x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hapter_title">
            <a:extLst>
              <a:ext uri="{FF2B5EF4-FFF2-40B4-BE49-F238E27FC236}">
                <a16:creationId xmlns:a16="http://schemas.microsoft.com/office/drawing/2014/main" id="{C64C8B7C-E009-4AAC-9E32-6AD785800740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259080" y="259200"/>
            <a:ext cx="10452100" cy="388800"/>
          </a:xfrm>
        </p:spPr>
        <p:txBody>
          <a:bodyPr vert="horz" lIns="0" tIns="0" rIns="0" bIns="0" rtlCol="0"/>
          <a:lstStyle>
            <a:lvl1pPr>
              <a:lnSpc>
                <a:spcPct val="89000"/>
              </a:lnSpc>
              <a:buNone/>
              <a:defRPr sz="2800" kern="0" baseline="0"/>
            </a:lvl1pPr>
          </a:lstStyle>
          <a:p>
            <a:pPr marL="0" lvl="0" indent="0">
              <a:spcBef>
                <a:spcPts val="0"/>
              </a:spcBef>
              <a:buFont typeface="Wingdings 3" panose="05040102010807070707" pitchFamily="18" charset="2"/>
            </a:pPr>
            <a:r>
              <a:rPr lang="en-US" noProof="1"/>
              <a:t>Add Chapter Title</a:t>
            </a:r>
          </a:p>
        </p:txBody>
      </p:sp>
      <p:sp>
        <p:nvSpPr>
          <p:cNvPr id="21" name="slide_title">
            <a:extLst>
              <a:ext uri="{FF2B5EF4-FFF2-40B4-BE49-F238E27FC236}">
                <a16:creationId xmlns:a16="http://schemas.microsoft.com/office/drawing/2014/main" id="{37C7D613-AF63-4D59-A3E7-00A3988669EF}"/>
              </a:ext>
            </a:extLst>
          </p:cNvPr>
          <p:cNvSpPr>
            <a:spLocks noGrp="1"/>
          </p:cNvSpPr>
          <p:nvPr>
            <p:ph type="title" sz="quarter" hasCustomPrompt="1"/>
          </p:nvPr>
        </p:nvSpPr>
        <p:spPr>
          <a:xfrm>
            <a:off x="259080" y="648000"/>
            <a:ext cx="10452100" cy="388800"/>
          </a:xfrm>
        </p:spPr>
        <p:txBody>
          <a:bodyPr/>
          <a:lstStyle/>
          <a:p>
            <a:r>
              <a:rPr lang="en-US" noProof="1"/>
              <a:t>Add Slide Title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026410" y="1296000"/>
            <a:ext cx="2355850" cy="201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3" hasCustomPrompt="1"/>
          </p:nvPr>
        </p:nvSpPr>
        <p:spPr>
          <a:xfrm>
            <a:off x="5703570" y="1295999"/>
            <a:ext cx="2355850" cy="201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5" hasCustomPrompt="1"/>
          </p:nvPr>
        </p:nvSpPr>
        <p:spPr>
          <a:xfrm>
            <a:off x="8380730" y="1295999"/>
            <a:ext cx="2355850" cy="201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2" hasCustomPrompt="1"/>
          </p:nvPr>
        </p:nvSpPr>
        <p:spPr>
          <a:xfrm>
            <a:off x="3026410" y="3445201"/>
            <a:ext cx="2355850" cy="201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4" hasCustomPrompt="1"/>
          </p:nvPr>
        </p:nvSpPr>
        <p:spPr>
          <a:xfrm>
            <a:off x="5703570" y="3445201"/>
            <a:ext cx="2355850" cy="201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6" hasCustomPrompt="1"/>
          </p:nvPr>
        </p:nvSpPr>
        <p:spPr>
          <a:xfrm>
            <a:off x="8380730" y="3445201"/>
            <a:ext cx="2355850" cy="201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59080" y="5628640"/>
            <a:ext cx="288290" cy="410210"/>
          </a:xfrm>
        </p:spPr>
        <p:txBody>
          <a:bodyPr/>
          <a:lstStyle>
            <a:lvl1pPr>
              <a:defRPr kern="0" baseline="0">
                <a:solidFill>
                  <a:srgbClr val="999FA6"/>
                </a:solidFill>
              </a:defRPr>
            </a:lvl1pPr>
          </a:lstStyle>
          <a:p>
            <a:fld id="{4898AEC0-503E-4FA4-859C-D0F72D6E3F79}" type="slidenum">
              <a:rPr lang="en-US" noProof="1" dirty="0" smtClean="0"/>
              <a:pPr/>
              <a:t>‹#›</a:t>
            </a:fld>
            <a:endParaRPr lang="en-US" noProof="1"/>
          </a:p>
        </p:txBody>
      </p:sp>
      <p:pic>
        <p:nvPicPr>
          <p:cNvPr id="33" name="Grafik 3" descr="bottom_d2_169.png">
            <a:extLst>
              <a:ext uri="{FF2B5EF4-FFF2-40B4-BE49-F238E27FC236}">
                <a16:creationId xmlns:a16="http://schemas.microsoft.com/office/drawing/2014/main" id="{D68326DC-5F3B-4205-8352-8D213F6B12F1}"/>
              </a:ext>
            </a:extLst>
          </p:cNvPr>
          <p:cNvPicPr>
            <a:picLocks noSel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1389"/>
            <a:ext cx="10970260" cy="129540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34" name="Grafik 33" descr="logo2_d2.png">
            <a:extLst>
              <a:ext uri="{FF2B5EF4-FFF2-40B4-BE49-F238E27FC236}">
                <a16:creationId xmlns:a16="http://schemas.microsoft.com/office/drawing/2014/main" id="{6306B871-7048-4385-84D6-368540647FAF}"/>
              </a:ext>
            </a:extLst>
          </p:cNvPr>
          <p:cNvPicPr>
            <a:picLocks noSel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2613"/>
            <a:ext cx="135941" cy="648000"/>
          </a:xfrm>
          <a:prstGeom prst="rect">
            <a:avLst/>
          </a:prstGeom>
        </p:spPr>
      </p:pic>
      <p:sp>
        <p:nvSpPr>
          <p:cNvPr id="16" name="Rectangle7">
            <a:extLst>
              <a:ext uri="{FF2B5EF4-FFF2-40B4-BE49-F238E27FC236}">
                <a16:creationId xmlns:a16="http://schemas.microsoft.com/office/drawing/2014/main" id="{C680F8C7-4715-4E6C-829A-E87F16C03BB3}"/>
              </a:ext>
            </a:extLst>
          </p:cNvPr>
          <p:cNvSpPr>
            <a:spLocks/>
          </p:cNvSpPr>
          <p:nvPr userDrawn="1"/>
        </p:nvSpPr>
        <p:spPr>
          <a:xfrm>
            <a:off x="9224010" y="259080"/>
            <a:ext cx="1691640" cy="777240"/>
          </a:xfrm>
          <a:prstGeom prst="rect">
            <a:avLst/>
          </a:prstGeom>
          <a:noFill/>
          <a:ln w="0" cap="flat" cmpd="sng" algn="ctr">
            <a:noFill/>
            <a:prstDash val="solid"/>
          </a:ln>
          <a:effectLst/>
        </p:spPr>
        <p:txBody>
          <a:bodyPr wrap="square" lIns="0" tIns="17779" rIns="0" bIns="0" rtlCol="0" anchor="t">
            <a:normAutofit/>
          </a:bodyPr>
          <a:lstStyle/>
          <a:p>
            <a:pPr rtl="0">
              <a:lnSpc>
                <a:spcPts val="900"/>
              </a:lnSpc>
            </a:pPr>
            <a:r>
              <a:rPr lang="en-US" sz="550" b="0" i="0" u="none" strike="noStrike" kern="0" baseline="0" noProof="1" smtClean="0">
                <a:solidFill>
                  <a:srgbClr val="000000"/>
                </a:solidFill>
                <a:latin typeface="Bosch Office Sans" pitchFamily="2" charset="0"/>
              </a:rPr>
              <a:t> </a:t>
            </a:r>
            <a:endParaRPr lang="en-US" sz="550" b="0" i="0" u="none" strike="noStrike" kern="0" baseline="0" noProof="1">
              <a:solidFill>
                <a:srgbClr val="000000"/>
              </a:solidFill>
              <a:latin typeface="Bosch Office Sans" pitchFamily="2" charset="0"/>
            </a:endParaRPr>
          </a:p>
        </p:txBody>
      </p:sp>
      <p:pic>
        <p:nvPicPr>
          <p:cNvPr id="18" name="Grafik 4" descr="logo1_d2.png">
            <a:extLst>
              <a:ext uri="{FF2B5EF4-FFF2-40B4-BE49-F238E27FC236}">
                <a16:creationId xmlns:a16="http://schemas.microsoft.com/office/drawing/2014/main" id="{058025F0-4E5A-4419-90FC-FD31DB24C306}"/>
              </a:ext>
            </a:extLst>
          </p:cNvPr>
          <p:cNvPicPr>
            <a:picLocks noSel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680" y="5464811"/>
            <a:ext cx="1094740" cy="575309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38" name="sax_Navi" hidden="1">
            <a:extLst>
              <a:ext uri="{FF2B5EF4-FFF2-40B4-BE49-F238E27FC236}">
                <a16:creationId xmlns:a16="http://schemas.microsoft.com/office/drawing/2014/main" id="{6801DC24-6818-4FE4-9255-623B8AF07305}"/>
              </a:ext>
            </a:extLst>
          </p:cNvPr>
          <p:cNvSpPr txBox="1"/>
          <p:nvPr userDrawn="1"/>
        </p:nvSpPr>
        <p:spPr>
          <a:xfrm>
            <a:off x="259200" y="1296000"/>
            <a:ext cx="2120400" cy="416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R="0" defTabSz="91440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9" name="sax_Navi_Eintrag" hidden="1">
            <a:extLst>
              <a:ext uri="{FF2B5EF4-FFF2-40B4-BE49-F238E27FC236}">
                <a16:creationId xmlns:a16="http://schemas.microsoft.com/office/drawing/2014/main" id="{7679C2A8-D99C-481A-8B37-7AD612290FED}"/>
              </a:ext>
            </a:extLst>
          </p:cNvPr>
          <p:cNvSpPr txBox="1"/>
          <p:nvPr userDrawn="1"/>
        </p:nvSpPr>
        <p:spPr>
          <a:xfrm>
            <a:off x="342000" y="1296000"/>
            <a:ext cx="1994400" cy="212400"/>
          </a:xfrm>
          <a:prstGeom prst="rect">
            <a:avLst/>
          </a:prstGeom>
          <a:solidFill>
            <a:schemeClr val="bg1">
              <a:alpha val="99000"/>
            </a:schemeClr>
          </a:solidFill>
          <a:ln>
            <a:noFill/>
            <a:prstDash val="lgDash"/>
          </a:ln>
          <a:effectLst/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40" name="sax_Navi_Eintrag" hidden="1">
            <a:extLst>
              <a:ext uri="{FF2B5EF4-FFF2-40B4-BE49-F238E27FC236}">
                <a16:creationId xmlns:a16="http://schemas.microsoft.com/office/drawing/2014/main" id="{6D0F1CAD-D919-4349-BF4A-118E6551790B}"/>
              </a:ext>
            </a:extLst>
          </p:cNvPr>
          <p:cNvSpPr txBox="1"/>
          <p:nvPr userDrawn="1"/>
        </p:nvSpPr>
        <p:spPr>
          <a:xfrm>
            <a:off x="342000" y="1508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41" name="sax_Navi_Eintrag" hidden="1">
            <a:extLst>
              <a:ext uri="{FF2B5EF4-FFF2-40B4-BE49-F238E27FC236}">
                <a16:creationId xmlns:a16="http://schemas.microsoft.com/office/drawing/2014/main" id="{EBF148F0-058F-4E38-8BDC-7494EDFCDA4A}"/>
              </a:ext>
            </a:extLst>
          </p:cNvPr>
          <p:cNvSpPr txBox="1"/>
          <p:nvPr userDrawn="1"/>
        </p:nvSpPr>
        <p:spPr>
          <a:xfrm>
            <a:off x="342000" y="1720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42" name="sax_Navi_Eintrag" hidden="1">
            <a:extLst>
              <a:ext uri="{FF2B5EF4-FFF2-40B4-BE49-F238E27FC236}">
                <a16:creationId xmlns:a16="http://schemas.microsoft.com/office/drawing/2014/main" id="{C53136B2-704A-423E-A5B0-8ED25970846F}"/>
              </a:ext>
            </a:extLst>
          </p:cNvPr>
          <p:cNvSpPr txBox="1"/>
          <p:nvPr userDrawn="1"/>
        </p:nvSpPr>
        <p:spPr>
          <a:xfrm>
            <a:off x="342000" y="1933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43" name="sax_Navi_Eintrag" hidden="1">
            <a:extLst>
              <a:ext uri="{FF2B5EF4-FFF2-40B4-BE49-F238E27FC236}">
                <a16:creationId xmlns:a16="http://schemas.microsoft.com/office/drawing/2014/main" id="{D19977BF-6E8D-4B9C-B022-B931588030A7}"/>
              </a:ext>
            </a:extLst>
          </p:cNvPr>
          <p:cNvSpPr txBox="1"/>
          <p:nvPr userDrawn="1"/>
        </p:nvSpPr>
        <p:spPr>
          <a:xfrm>
            <a:off x="342000" y="2145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46" name="sax_Navi_Eintrag" hidden="1">
            <a:extLst>
              <a:ext uri="{FF2B5EF4-FFF2-40B4-BE49-F238E27FC236}">
                <a16:creationId xmlns:a16="http://schemas.microsoft.com/office/drawing/2014/main" id="{6DC263D9-B3C9-49F0-A2EE-3BD3FD5F0B94}"/>
              </a:ext>
            </a:extLst>
          </p:cNvPr>
          <p:cNvSpPr txBox="1"/>
          <p:nvPr userDrawn="1"/>
        </p:nvSpPr>
        <p:spPr>
          <a:xfrm>
            <a:off x="342000" y="2358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4" name="sax_Navi_Eintrag" hidden="1">
            <a:extLst>
              <a:ext uri="{FF2B5EF4-FFF2-40B4-BE49-F238E27FC236}">
                <a16:creationId xmlns:a16="http://schemas.microsoft.com/office/drawing/2014/main" id="{FF5364E7-5E35-4797-871F-E5C681427E34}"/>
              </a:ext>
            </a:extLst>
          </p:cNvPr>
          <p:cNvSpPr txBox="1"/>
          <p:nvPr userDrawn="1"/>
        </p:nvSpPr>
        <p:spPr>
          <a:xfrm>
            <a:off x="342000" y="2570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5" name="sax_Navi_Eintrag" hidden="1">
            <a:extLst>
              <a:ext uri="{FF2B5EF4-FFF2-40B4-BE49-F238E27FC236}">
                <a16:creationId xmlns:a16="http://schemas.microsoft.com/office/drawing/2014/main" id="{BF754A0A-F50C-4123-8476-376489058B33}"/>
              </a:ext>
            </a:extLst>
          </p:cNvPr>
          <p:cNvSpPr txBox="1"/>
          <p:nvPr userDrawn="1"/>
        </p:nvSpPr>
        <p:spPr>
          <a:xfrm>
            <a:off x="342000" y="2782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6" name="sax_Navi_Eintrag" hidden="1">
            <a:extLst>
              <a:ext uri="{FF2B5EF4-FFF2-40B4-BE49-F238E27FC236}">
                <a16:creationId xmlns:a16="http://schemas.microsoft.com/office/drawing/2014/main" id="{5F850E5D-4B21-4E94-9D4B-6E70B8947841}"/>
              </a:ext>
            </a:extLst>
          </p:cNvPr>
          <p:cNvSpPr txBox="1"/>
          <p:nvPr userDrawn="1"/>
        </p:nvSpPr>
        <p:spPr>
          <a:xfrm>
            <a:off x="342000" y="2995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7" name="sax_Navi_Eintrag" hidden="1">
            <a:extLst>
              <a:ext uri="{FF2B5EF4-FFF2-40B4-BE49-F238E27FC236}">
                <a16:creationId xmlns:a16="http://schemas.microsoft.com/office/drawing/2014/main" id="{28F9F8DD-46B7-4515-BC47-F67EA9A6C1D5}"/>
              </a:ext>
            </a:extLst>
          </p:cNvPr>
          <p:cNvSpPr txBox="1"/>
          <p:nvPr userDrawn="1"/>
        </p:nvSpPr>
        <p:spPr>
          <a:xfrm>
            <a:off x="342000" y="3207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8" name="sax_Navi_Eintrag" hidden="1">
            <a:extLst>
              <a:ext uri="{FF2B5EF4-FFF2-40B4-BE49-F238E27FC236}">
                <a16:creationId xmlns:a16="http://schemas.microsoft.com/office/drawing/2014/main" id="{B9EDE793-9086-47A1-9998-5317A20D92C5}"/>
              </a:ext>
            </a:extLst>
          </p:cNvPr>
          <p:cNvSpPr txBox="1"/>
          <p:nvPr userDrawn="1"/>
        </p:nvSpPr>
        <p:spPr>
          <a:xfrm>
            <a:off x="342000" y="3420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9" name="sax_Navi_Eintrag" hidden="1">
            <a:extLst>
              <a:ext uri="{FF2B5EF4-FFF2-40B4-BE49-F238E27FC236}">
                <a16:creationId xmlns:a16="http://schemas.microsoft.com/office/drawing/2014/main" id="{EF1C2A2A-9D50-4773-B11D-EC92A3066F4B}"/>
              </a:ext>
            </a:extLst>
          </p:cNvPr>
          <p:cNvSpPr txBox="1"/>
          <p:nvPr userDrawn="1"/>
        </p:nvSpPr>
        <p:spPr>
          <a:xfrm>
            <a:off x="342000" y="3632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0" name="sax_Navi_Eintrag" hidden="1">
            <a:extLst>
              <a:ext uri="{FF2B5EF4-FFF2-40B4-BE49-F238E27FC236}">
                <a16:creationId xmlns:a16="http://schemas.microsoft.com/office/drawing/2014/main" id="{5BD99EFA-18C4-420A-89D8-FDB611D70630}"/>
              </a:ext>
            </a:extLst>
          </p:cNvPr>
          <p:cNvSpPr txBox="1"/>
          <p:nvPr userDrawn="1"/>
        </p:nvSpPr>
        <p:spPr>
          <a:xfrm>
            <a:off x="342000" y="3844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1" name="sax_Navi_Eintrag" hidden="1">
            <a:extLst>
              <a:ext uri="{FF2B5EF4-FFF2-40B4-BE49-F238E27FC236}">
                <a16:creationId xmlns:a16="http://schemas.microsoft.com/office/drawing/2014/main" id="{0E9D8869-A293-4669-8BBD-48D7DB472CEE}"/>
              </a:ext>
            </a:extLst>
          </p:cNvPr>
          <p:cNvSpPr txBox="1"/>
          <p:nvPr userDrawn="1"/>
        </p:nvSpPr>
        <p:spPr>
          <a:xfrm>
            <a:off x="342000" y="4057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2" name="sax_Navi_Eintrag" hidden="1">
            <a:extLst>
              <a:ext uri="{FF2B5EF4-FFF2-40B4-BE49-F238E27FC236}">
                <a16:creationId xmlns:a16="http://schemas.microsoft.com/office/drawing/2014/main" id="{10B312A6-8AFD-43C6-B6D3-C26720C2C47A}"/>
              </a:ext>
            </a:extLst>
          </p:cNvPr>
          <p:cNvSpPr txBox="1"/>
          <p:nvPr userDrawn="1"/>
        </p:nvSpPr>
        <p:spPr>
          <a:xfrm>
            <a:off x="342000" y="4269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3" name="sax_Navi_Eintrag" hidden="1">
            <a:extLst>
              <a:ext uri="{FF2B5EF4-FFF2-40B4-BE49-F238E27FC236}">
                <a16:creationId xmlns:a16="http://schemas.microsoft.com/office/drawing/2014/main" id="{259A6385-2530-4E64-AA89-E4EC03DD0276}"/>
              </a:ext>
            </a:extLst>
          </p:cNvPr>
          <p:cNvSpPr txBox="1"/>
          <p:nvPr userDrawn="1"/>
        </p:nvSpPr>
        <p:spPr>
          <a:xfrm>
            <a:off x="342000" y="4482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4" name="sax_Navi_Eintrag" hidden="1">
            <a:extLst>
              <a:ext uri="{FF2B5EF4-FFF2-40B4-BE49-F238E27FC236}">
                <a16:creationId xmlns:a16="http://schemas.microsoft.com/office/drawing/2014/main" id="{4C0AB365-C9BB-4567-ACB8-CDD5460F43E0}"/>
              </a:ext>
            </a:extLst>
          </p:cNvPr>
          <p:cNvSpPr txBox="1"/>
          <p:nvPr userDrawn="1"/>
        </p:nvSpPr>
        <p:spPr>
          <a:xfrm>
            <a:off x="342000" y="4694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5" name="sax_Navi_Eintrag" hidden="1">
            <a:extLst>
              <a:ext uri="{FF2B5EF4-FFF2-40B4-BE49-F238E27FC236}">
                <a16:creationId xmlns:a16="http://schemas.microsoft.com/office/drawing/2014/main" id="{99C3E13A-7588-40F2-A87C-75E58D2FF20A}"/>
              </a:ext>
            </a:extLst>
          </p:cNvPr>
          <p:cNvSpPr txBox="1"/>
          <p:nvPr userDrawn="1"/>
        </p:nvSpPr>
        <p:spPr>
          <a:xfrm>
            <a:off x="342000" y="4906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6" name="sax_Navi_Eintrag" hidden="1">
            <a:extLst>
              <a:ext uri="{FF2B5EF4-FFF2-40B4-BE49-F238E27FC236}">
                <a16:creationId xmlns:a16="http://schemas.microsoft.com/office/drawing/2014/main" id="{BD5FE440-11BC-43B7-A31A-BCC645AB6E7E}"/>
              </a:ext>
            </a:extLst>
          </p:cNvPr>
          <p:cNvSpPr txBox="1"/>
          <p:nvPr userDrawn="1"/>
        </p:nvSpPr>
        <p:spPr>
          <a:xfrm>
            <a:off x="342000" y="5119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825772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6747" userDrawn="1">
          <p15:clr>
            <a:srgbClr val="FBAE40"/>
          </p15:clr>
        </p15:guide>
        <p15:guide id="3" orient="horz" pos="162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654" userDrawn="1">
          <p15:clr>
            <a:srgbClr val="FBAE40"/>
          </p15:clr>
        </p15:guide>
        <p15:guide id="6" orient="horz" pos="816" userDrawn="1">
          <p15:clr>
            <a:srgbClr val="FBAE40"/>
          </p15:clr>
        </p15:guide>
        <p15:guide id="7" orient="horz" pos="3443" userDrawn="1">
          <p15:clr>
            <a:srgbClr val="FBAE40"/>
          </p15:clr>
        </p15:guide>
        <p15:guide id="8" pos="1905" userDrawn="1">
          <p15:clr>
            <a:srgbClr val="FBAE40"/>
          </p15:clr>
        </p15:guide>
        <p15:guide id="9" orient="horz" pos="2090" userDrawn="1">
          <p15:clr>
            <a:srgbClr val="FBAE40"/>
          </p15:clr>
        </p15:guide>
        <p15:guide id="10" orient="horz" pos="2169" userDrawn="1">
          <p15:clr>
            <a:srgbClr val="FBAE40"/>
          </p15:clr>
        </p15:guide>
        <p15:guide id="11" pos="3392" userDrawn="1">
          <p15:clr>
            <a:srgbClr val="FBAE40"/>
          </p15:clr>
        </p15:guide>
        <p15:guide id="12" pos="3593" userDrawn="1">
          <p15:clr>
            <a:srgbClr val="FBAE40"/>
          </p15:clr>
        </p15:guide>
        <p15:guide id="13" pos="5078" userDrawn="1">
          <p15:clr>
            <a:srgbClr val="FBAE40"/>
          </p15:clr>
        </p15:guide>
        <p15:guide id="14" pos="5279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4 x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hapter_title">
            <a:extLst>
              <a:ext uri="{FF2B5EF4-FFF2-40B4-BE49-F238E27FC236}">
                <a16:creationId xmlns:a16="http://schemas.microsoft.com/office/drawing/2014/main" id="{41EC37FB-F012-4E88-8202-EAF2290CF26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259080" y="259200"/>
            <a:ext cx="10452100" cy="388800"/>
          </a:xfrm>
        </p:spPr>
        <p:txBody>
          <a:bodyPr vert="horz" lIns="0" tIns="0" rIns="0" bIns="0" rtlCol="0"/>
          <a:lstStyle>
            <a:lvl1pPr>
              <a:lnSpc>
                <a:spcPct val="89000"/>
              </a:lnSpc>
              <a:buNone/>
              <a:defRPr sz="2800" kern="0" baseline="0"/>
            </a:lvl1pPr>
          </a:lstStyle>
          <a:p>
            <a:pPr marL="0" lvl="0" indent="0">
              <a:spcBef>
                <a:spcPts val="0"/>
              </a:spcBef>
              <a:buFont typeface="Wingdings 3" panose="05040102010807070707" pitchFamily="18" charset="2"/>
            </a:pPr>
            <a:r>
              <a:rPr lang="en-US" noProof="1"/>
              <a:t>Add Chapter Title</a:t>
            </a:r>
          </a:p>
        </p:txBody>
      </p:sp>
      <p:sp>
        <p:nvSpPr>
          <p:cNvPr id="24" name="slide_title">
            <a:extLst>
              <a:ext uri="{FF2B5EF4-FFF2-40B4-BE49-F238E27FC236}">
                <a16:creationId xmlns:a16="http://schemas.microsoft.com/office/drawing/2014/main" id="{311701A3-045D-4465-A625-85AD8C2B322E}"/>
              </a:ext>
            </a:extLst>
          </p:cNvPr>
          <p:cNvSpPr>
            <a:spLocks noGrp="1"/>
          </p:cNvSpPr>
          <p:nvPr>
            <p:ph type="title" sz="quarter" hasCustomPrompt="1"/>
          </p:nvPr>
        </p:nvSpPr>
        <p:spPr>
          <a:xfrm>
            <a:off x="259080" y="648000"/>
            <a:ext cx="10452100" cy="388800"/>
          </a:xfrm>
        </p:spPr>
        <p:txBody>
          <a:bodyPr/>
          <a:lstStyle/>
          <a:p>
            <a:r>
              <a:rPr lang="en-US" noProof="1"/>
              <a:t>Add Slide Title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026410" y="1296000"/>
            <a:ext cx="1713230" cy="201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3" hasCustomPrompt="1"/>
          </p:nvPr>
        </p:nvSpPr>
        <p:spPr>
          <a:xfrm>
            <a:off x="5015230" y="1295999"/>
            <a:ext cx="1713230" cy="201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7" hasCustomPrompt="1"/>
          </p:nvPr>
        </p:nvSpPr>
        <p:spPr>
          <a:xfrm>
            <a:off x="8992870" y="1295999"/>
            <a:ext cx="1713230" cy="201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2" hasCustomPrompt="1"/>
          </p:nvPr>
        </p:nvSpPr>
        <p:spPr>
          <a:xfrm>
            <a:off x="3026410" y="3445201"/>
            <a:ext cx="1713230" cy="201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4" hasCustomPrompt="1"/>
          </p:nvPr>
        </p:nvSpPr>
        <p:spPr>
          <a:xfrm>
            <a:off x="5015230" y="3445201"/>
            <a:ext cx="1713230" cy="201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8" hasCustomPrompt="1"/>
          </p:nvPr>
        </p:nvSpPr>
        <p:spPr>
          <a:xfrm>
            <a:off x="8992870" y="3445201"/>
            <a:ext cx="1713230" cy="201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59080" y="5628640"/>
            <a:ext cx="288290" cy="410210"/>
          </a:xfrm>
        </p:spPr>
        <p:txBody>
          <a:bodyPr/>
          <a:lstStyle>
            <a:lvl1pPr>
              <a:defRPr kern="0" baseline="0">
                <a:solidFill>
                  <a:srgbClr val="999FA6"/>
                </a:solidFill>
              </a:defRPr>
            </a:lvl1pPr>
          </a:lstStyle>
          <a:p>
            <a:fld id="{4898AEC0-503E-4FA4-859C-D0F72D6E3F79}" type="slidenum">
              <a:rPr lang="en-US" noProof="1" dirty="0" smtClean="0"/>
              <a:pPr/>
              <a:t>‹#›</a:t>
            </a:fld>
            <a:endParaRPr lang="en-US" noProof="1"/>
          </a:p>
        </p:txBody>
      </p:sp>
      <p:pic>
        <p:nvPicPr>
          <p:cNvPr id="33" name="Grafik 3" descr="bottom_d2_169.png">
            <a:extLst>
              <a:ext uri="{FF2B5EF4-FFF2-40B4-BE49-F238E27FC236}">
                <a16:creationId xmlns:a16="http://schemas.microsoft.com/office/drawing/2014/main" id="{D68326DC-5F3B-4205-8352-8D213F6B12F1}"/>
              </a:ext>
            </a:extLst>
          </p:cNvPr>
          <p:cNvPicPr>
            <a:picLocks noSel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1389"/>
            <a:ext cx="10970260" cy="129540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34" name="Grafik 33" descr="logo2_d2.png">
            <a:extLst>
              <a:ext uri="{FF2B5EF4-FFF2-40B4-BE49-F238E27FC236}">
                <a16:creationId xmlns:a16="http://schemas.microsoft.com/office/drawing/2014/main" id="{6306B871-7048-4385-84D6-368540647FAF}"/>
              </a:ext>
            </a:extLst>
          </p:cNvPr>
          <p:cNvPicPr>
            <a:picLocks noSel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2613"/>
            <a:ext cx="135941" cy="648000"/>
          </a:xfrm>
          <a:prstGeom prst="rect">
            <a:avLst/>
          </a:prstGeom>
        </p:spPr>
      </p:pic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8468F8D-277D-4F1A-84A1-62122010643F}"/>
              </a:ext>
            </a:extLst>
          </p:cNvPr>
          <p:cNvSpPr>
            <a:spLocks noGrp="1"/>
          </p:cNvSpPr>
          <p:nvPr>
            <p:ph sz="half" idx="5" hasCustomPrompt="1"/>
          </p:nvPr>
        </p:nvSpPr>
        <p:spPr>
          <a:xfrm>
            <a:off x="7004050" y="1296000"/>
            <a:ext cx="1713230" cy="201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B143799E-2832-49D7-9953-45BACACA7549}"/>
              </a:ext>
            </a:extLst>
          </p:cNvPr>
          <p:cNvSpPr>
            <a:spLocks noGrp="1"/>
          </p:cNvSpPr>
          <p:nvPr>
            <p:ph sz="half" idx="6" hasCustomPrompt="1"/>
          </p:nvPr>
        </p:nvSpPr>
        <p:spPr>
          <a:xfrm>
            <a:off x="7004050" y="3445200"/>
            <a:ext cx="1713230" cy="201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21" name="Rectangle7">
            <a:extLst>
              <a:ext uri="{FF2B5EF4-FFF2-40B4-BE49-F238E27FC236}">
                <a16:creationId xmlns:a16="http://schemas.microsoft.com/office/drawing/2014/main" id="{60F530EA-2EFB-4DC6-BA26-465D18FD265B}"/>
              </a:ext>
            </a:extLst>
          </p:cNvPr>
          <p:cNvSpPr>
            <a:spLocks/>
          </p:cNvSpPr>
          <p:nvPr userDrawn="1"/>
        </p:nvSpPr>
        <p:spPr>
          <a:xfrm>
            <a:off x="9224010" y="259080"/>
            <a:ext cx="1691640" cy="777240"/>
          </a:xfrm>
          <a:prstGeom prst="rect">
            <a:avLst/>
          </a:prstGeom>
          <a:noFill/>
          <a:ln w="0" cap="flat" cmpd="sng" algn="ctr">
            <a:noFill/>
            <a:prstDash val="solid"/>
          </a:ln>
          <a:effectLst/>
        </p:spPr>
        <p:txBody>
          <a:bodyPr wrap="square" lIns="0" tIns="17779" rIns="0" bIns="0" rtlCol="0" anchor="t">
            <a:normAutofit/>
          </a:bodyPr>
          <a:lstStyle/>
          <a:p>
            <a:pPr rtl="0">
              <a:lnSpc>
                <a:spcPts val="900"/>
              </a:lnSpc>
            </a:pPr>
            <a:r>
              <a:rPr lang="en-US" sz="550" b="0" i="0" u="none" strike="noStrike" kern="0" baseline="0" noProof="1" smtClean="0">
                <a:solidFill>
                  <a:srgbClr val="000000"/>
                </a:solidFill>
                <a:latin typeface="Bosch Office Sans" pitchFamily="2" charset="0"/>
              </a:rPr>
              <a:t> </a:t>
            </a:r>
            <a:endParaRPr lang="en-US" sz="550" b="0" i="0" u="none" strike="noStrike" kern="0" baseline="0" noProof="1">
              <a:solidFill>
                <a:srgbClr val="000000"/>
              </a:solidFill>
              <a:latin typeface="Bosch Office Sans" pitchFamily="2" charset="0"/>
            </a:endParaRPr>
          </a:p>
        </p:txBody>
      </p:sp>
      <p:pic>
        <p:nvPicPr>
          <p:cNvPr id="22" name="Grafik 4" descr="logo1_d2.png">
            <a:extLst>
              <a:ext uri="{FF2B5EF4-FFF2-40B4-BE49-F238E27FC236}">
                <a16:creationId xmlns:a16="http://schemas.microsoft.com/office/drawing/2014/main" id="{F7F706B3-07D4-410C-B7A6-C9E5735A9928}"/>
              </a:ext>
            </a:extLst>
          </p:cNvPr>
          <p:cNvPicPr>
            <a:picLocks noSel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680" y="5464811"/>
            <a:ext cx="1094740" cy="575309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40" name="sax_Navi" hidden="1">
            <a:extLst>
              <a:ext uri="{FF2B5EF4-FFF2-40B4-BE49-F238E27FC236}">
                <a16:creationId xmlns:a16="http://schemas.microsoft.com/office/drawing/2014/main" id="{E8B1915C-AD83-4EC1-9BEC-472291719951}"/>
              </a:ext>
            </a:extLst>
          </p:cNvPr>
          <p:cNvSpPr txBox="1"/>
          <p:nvPr userDrawn="1"/>
        </p:nvSpPr>
        <p:spPr>
          <a:xfrm>
            <a:off x="259200" y="1296000"/>
            <a:ext cx="2120400" cy="416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R="0" defTabSz="91440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1" name="sax_Navi_Eintrag" hidden="1">
            <a:extLst>
              <a:ext uri="{FF2B5EF4-FFF2-40B4-BE49-F238E27FC236}">
                <a16:creationId xmlns:a16="http://schemas.microsoft.com/office/drawing/2014/main" id="{6418FF79-0A0E-4D6B-8102-F4ACE3251EC4}"/>
              </a:ext>
            </a:extLst>
          </p:cNvPr>
          <p:cNvSpPr txBox="1"/>
          <p:nvPr userDrawn="1"/>
        </p:nvSpPr>
        <p:spPr>
          <a:xfrm>
            <a:off x="342000" y="1296000"/>
            <a:ext cx="1994400" cy="212400"/>
          </a:xfrm>
          <a:prstGeom prst="rect">
            <a:avLst/>
          </a:prstGeom>
          <a:solidFill>
            <a:schemeClr val="bg1">
              <a:alpha val="99000"/>
            </a:schemeClr>
          </a:solidFill>
          <a:ln>
            <a:noFill/>
            <a:prstDash val="lgDash"/>
          </a:ln>
          <a:effectLst/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42" name="sax_Navi_Eintrag" hidden="1">
            <a:extLst>
              <a:ext uri="{FF2B5EF4-FFF2-40B4-BE49-F238E27FC236}">
                <a16:creationId xmlns:a16="http://schemas.microsoft.com/office/drawing/2014/main" id="{C1C0BA37-6BB0-4636-B239-B850B80E53E1}"/>
              </a:ext>
            </a:extLst>
          </p:cNvPr>
          <p:cNvSpPr txBox="1"/>
          <p:nvPr userDrawn="1"/>
        </p:nvSpPr>
        <p:spPr>
          <a:xfrm>
            <a:off x="342000" y="1508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43" name="sax_Navi_Eintrag" hidden="1">
            <a:extLst>
              <a:ext uri="{FF2B5EF4-FFF2-40B4-BE49-F238E27FC236}">
                <a16:creationId xmlns:a16="http://schemas.microsoft.com/office/drawing/2014/main" id="{9C177C2E-7859-439B-B916-7E13B251DC04}"/>
              </a:ext>
            </a:extLst>
          </p:cNvPr>
          <p:cNvSpPr txBox="1"/>
          <p:nvPr userDrawn="1"/>
        </p:nvSpPr>
        <p:spPr>
          <a:xfrm>
            <a:off x="342000" y="1720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44" name="sax_Navi_Eintrag" hidden="1">
            <a:extLst>
              <a:ext uri="{FF2B5EF4-FFF2-40B4-BE49-F238E27FC236}">
                <a16:creationId xmlns:a16="http://schemas.microsoft.com/office/drawing/2014/main" id="{E7234629-3CFA-40CD-BE2F-156BEA968EEF}"/>
              </a:ext>
            </a:extLst>
          </p:cNvPr>
          <p:cNvSpPr txBox="1"/>
          <p:nvPr userDrawn="1"/>
        </p:nvSpPr>
        <p:spPr>
          <a:xfrm>
            <a:off x="342000" y="1933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45" name="sax_Navi_Eintrag" hidden="1">
            <a:extLst>
              <a:ext uri="{FF2B5EF4-FFF2-40B4-BE49-F238E27FC236}">
                <a16:creationId xmlns:a16="http://schemas.microsoft.com/office/drawing/2014/main" id="{D404D474-99BE-4373-80F4-D4E09754FAB1}"/>
              </a:ext>
            </a:extLst>
          </p:cNvPr>
          <p:cNvSpPr txBox="1"/>
          <p:nvPr userDrawn="1"/>
        </p:nvSpPr>
        <p:spPr>
          <a:xfrm>
            <a:off x="342000" y="2145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46" name="sax_Navi_Eintrag" hidden="1">
            <a:extLst>
              <a:ext uri="{FF2B5EF4-FFF2-40B4-BE49-F238E27FC236}">
                <a16:creationId xmlns:a16="http://schemas.microsoft.com/office/drawing/2014/main" id="{A4ECF65F-99E0-4A38-BFFF-19D1F6B6C6CF}"/>
              </a:ext>
            </a:extLst>
          </p:cNvPr>
          <p:cNvSpPr txBox="1"/>
          <p:nvPr userDrawn="1"/>
        </p:nvSpPr>
        <p:spPr>
          <a:xfrm>
            <a:off x="342000" y="2358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49" name="sax_Navi_Eintrag" hidden="1">
            <a:extLst>
              <a:ext uri="{FF2B5EF4-FFF2-40B4-BE49-F238E27FC236}">
                <a16:creationId xmlns:a16="http://schemas.microsoft.com/office/drawing/2014/main" id="{9A3EEE2E-ED31-442A-AFA1-2FE896D6C0D1}"/>
              </a:ext>
            </a:extLst>
          </p:cNvPr>
          <p:cNvSpPr txBox="1"/>
          <p:nvPr userDrawn="1"/>
        </p:nvSpPr>
        <p:spPr>
          <a:xfrm>
            <a:off x="342000" y="2570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7" name="sax_Navi_Eintrag" hidden="1">
            <a:extLst>
              <a:ext uri="{FF2B5EF4-FFF2-40B4-BE49-F238E27FC236}">
                <a16:creationId xmlns:a16="http://schemas.microsoft.com/office/drawing/2014/main" id="{AADB186C-ACAB-408E-9CB5-FDA1F4B415BB}"/>
              </a:ext>
            </a:extLst>
          </p:cNvPr>
          <p:cNvSpPr txBox="1"/>
          <p:nvPr userDrawn="1"/>
        </p:nvSpPr>
        <p:spPr>
          <a:xfrm>
            <a:off x="342000" y="2782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8" name="sax_Navi_Eintrag" hidden="1">
            <a:extLst>
              <a:ext uri="{FF2B5EF4-FFF2-40B4-BE49-F238E27FC236}">
                <a16:creationId xmlns:a16="http://schemas.microsoft.com/office/drawing/2014/main" id="{29AD2BC2-2934-4B99-A798-EBD741F0D189}"/>
              </a:ext>
            </a:extLst>
          </p:cNvPr>
          <p:cNvSpPr txBox="1"/>
          <p:nvPr userDrawn="1"/>
        </p:nvSpPr>
        <p:spPr>
          <a:xfrm>
            <a:off x="342000" y="2995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9" name="sax_Navi_Eintrag" hidden="1">
            <a:extLst>
              <a:ext uri="{FF2B5EF4-FFF2-40B4-BE49-F238E27FC236}">
                <a16:creationId xmlns:a16="http://schemas.microsoft.com/office/drawing/2014/main" id="{4D6CA0B0-96D2-4460-B2F4-68FE7E42CD21}"/>
              </a:ext>
            </a:extLst>
          </p:cNvPr>
          <p:cNvSpPr txBox="1"/>
          <p:nvPr userDrawn="1"/>
        </p:nvSpPr>
        <p:spPr>
          <a:xfrm>
            <a:off x="342000" y="3207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0" name="sax_Navi_Eintrag" hidden="1">
            <a:extLst>
              <a:ext uri="{FF2B5EF4-FFF2-40B4-BE49-F238E27FC236}">
                <a16:creationId xmlns:a16="http://schemas.microsoft.com/office/drawing/2014/main" id="{5D897130-8FAF-45F6-BF1E-FDC1DC2816E4}"/>
              </a:ext>
            </a:extLst>
          </p:cNvPr>
          <p:cNvSpPr txBox="1"/>
          <p:nvPr userDrawn="1"/>
        </p:nvSpPr>
        <p:spPr>
          <a:xfrm>
            <a:off x="342000" y="3420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1" name="sax_Navi_Eintrag" hidden="1">
            <a:extLst>
              <a:ext uri="{FF2B5EF4-FFF2-40B4-BE49-F238E27FC236}">
                <a16:creationId xmlns:a16="http://schemas.microsoft.com/office/drawing/2014/main" id="{62B3F06B-FBBA-47AA-9004-4A1D31D87AF6}"/>
              </a:ext>
            </a:extLst>
          </p:cNvPr>
          <p:cNvSpPr txBox="1"/>
          <p:nvPr userDrawn="1"/>
        </p:nvSpPr>
        <p:spPr>
          <a:xfrm>
            <a:off x="342000" y="3632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2" name="sax_Navi_Eintrag" hidden="1">
            <a:extLst>
              <a:ext uri="{FF2B5EF4-FFF2-40B4-BE49-F238E27FC236}">
                <a16:creationId xmlns:a16="http://schemas.microsoft.com/office/drawing/2014/main" id="{58DC0CD3-A45B-488C-90E0-075868304A92}"/>
              </a:ext>
            </a:extLst>
          </p:cNvPr>
          <p:cNvSpPr txBox="1"/>
          <p:nvPr userDrawn="1"/>
        </p:nvSpPr>
        <p:spPr>
          <a:xfrm>
            <a:off x="342000" y="3844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3" name="sax_Navi_Eintrag" hidden="1">
            <a:extLst>
              <a:ext uri="{FF2B5EF4-FFF2-40B4-BE49-F238E27FC236}">
                <a16:creationId xmlns:a16="http://schemas.microsoft.com/office/drawing/2014/main" id="{30EC03D1-E86C-482D-9195-687E0E06BDD1}"/>
              </a:ext>
            </a:extLst>
          </p:cNvPr>
          <p:cNvSpPr txBox="1"/>
          <p:nvPr userDrawn="1"/>
        </p:nvSpPr>
        <p:spPr>
          <a:xfrm>
            <a:off x="342000" y="4057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4" name="sax_Navi_Eintrag" hidden="1">
            <a:extLst>
              <a:ext uri="{FF2B5EF4-FFF2-40B4-BE49-F238E27FC236}">
                <a16:creationId xmlns:a16="http://schemas.microsoft.com/office/drawing/2014/main" id="{4CC3709D-C97E-4A44-8AE8-FE1748456D22}"/>
              </a:ext>
            </a:extLst>
          </p:cNvPr>
          <p:cNvSpPr txBox="1"/>
          <p:nvPr userDrawn="1"/>
        </p:nvSpPr>
        <p:spPr>
          <a:xfrm>
            <a:off x="342000" y="4269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5" name="sax_Navi_Eintrag" hidden="1">
            <a:extLst>
              <a:ext uri="{FF2B5EF4-FFF2-40B4-BE49-F238E27FC236}">
                <a16:creationId xmlns:a16="http://schemas.microsoft.com/office/drawing/2014/main" id="{2C7B0D19-EC15-4A01-BDF1-04B69744B755}"/>
              </a:ext>
            </a:extLst>
          </p:cNvPr>
          <p:cNvSpPr txBox="1"/>
          <p:nvPr userDrawn="1"/>
        </p:nvSpPr>
        <p:spPr>
          <a:xfrm>
            <a:off x="342000" y="4482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6" name="sax_Navi_Eintrag" hidden="1">
            <a:extLst>
              <a:ext uri="{FF2B5EF4-FFF2-40B4-BE49-F238E27FC236}">
                <a16:creationId xmlns:a16="http://schemas.microsoft.com/office/drawing/2014/main" id="{AEB36321-4565-46DE-B5AB-28AE999575FE}"/>
              </a:ext>
            </a:extLst>
          </p:cNvPr>
          <p:cNvSpPr txBox="1"/>
          <p:nvPr userDrawn="1"/>
        </p:nvSpPr>
        <p:spPr>
          <a:xfrm>
            <a:off x="342000" y="4694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7" name="sax_Navi_Eintrag" hidden="1">
            <a:extLst>
              <a:ext uri="{FF2B5EF4-FFF2-40B4-BE49-F238E27FC236}">
                <a16:creationId xmlns:a16="http://schemas.microsoft.com/office/drawing/2014/main" id="{0D7BDDCD-13A2-4F5F-B1EC-8F3F19619B7D}"/>
              </a:ext>
            </a:extLst>
          </p:cNvPr>
          <p:cNvSpPr txBox="1"/>
          <p:nvPr userDrawn="1"/>
        </p:nvSpPr>
        <p:spPr>
          <a:xfrm>
            <a:off x="342000" y="4906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8" name="sax_Navi_Eintrag" hidden="1">
            <a:extLst>
              <a:ext uri="{FF2B5EF4-FFF2-40B4-BE49-F238E27FC236}">
                <a16:creationId xmlns:a16="http://schemas.microsoft.com/office/drawing/2014/main" id="{DF0AA05B-19E0-45CE-9302-25AC3530B21D}"/>
              </a:ext>
            </a:extLst>
          </p:cNvPr>
          <p:cNvSpPr txBox="1"/>
          <p:nvPr userDrawn="1"/>
        </p:nvSpPr>
        <p:spPr>
          <a:xfrm>
            <a:off x="342000" y="5119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14214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6744" userDrawn="1">
          <p15:clr>
            <a:srgbClr val="FBAE40"/>
          </p15:clr>
        </p15:guide>
        <p15:guide id="3" orient="horz" pos="162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654" userDrawn="1">
          <p15:clr>
            <a:srgbClr val="FBAE40"/>
          </p15:clr>
        </p15:guide>
        <p15:guide id="6" orient="horz" pos="816" userDrawn="1">
          <p15:clr>
            <a:srgbClr val="FBAE40"/>
          </p15:clr>
        </p15:guide>
        <p15:guide id="7" orient="horz" pos="3443" userDrawn="1">
          <p15:clr>
            <a:srgbClr val="FBAE40"/>
          </p15:clr>
        </p15:guide>
        <p15:guide id="8" pos="1905" userDrawn="1">
          <p15:clr>
            <a:srgbClr val="FBAE40"/>
          </p15:clr>
        </p15:guide>
        <p15:guide id="9" pos="2987" userDrawn="1">
          <p15:clr>
            <a:srgbClr val="FBAE40"/>
          </p15:clr>
        </p15:guide>
        <p15:guide id="10" pos="3159" userDrawn="1">
          <p15:clr>
            <a:srgbClr val="FBAE40"/>
          </p15:clr>
        </p15:guide>
        <p15:guide id="11" pos="4239" userDrawn="1">
          <p15:clr>
            <a:srgbClr val="FBAE40"/>
          </p15:clr>
        </p15:guide>
        <p15:guide id="12" pos="4412" userDrawn="1">
          <p15:clr>
            <a:srgbClr val="FBAE40"/>
          </p15:clr>
        </p15:guide>
        <p15:guide id="13" pos="5492" userDrawn="1">
          <p15:clr>
            <a:srgbClr val="FBAE40"/>
          </p15:clr>
        </p15:guide>
        <p15:guide id="14" pos="5664" userDrawn="1">
          <p15:clr>
            <a:srgbClr val="FBAE40"/>
          </p15:clr>
        </p15:guide>
        <p15:guide id="15" orient="horz" pos="2090" userDrawn="1">
          <p15:clr>
            <a:srgbClr val="FBAE40"/>
          </p15:clr>
        </p15:guide>
        <p15:guide id="16" orient="horz" pos="2169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59080" y="5628640"/>
            <a:ext cx="288290" cy="410210"/>
          </a:xfrm>
        </p:spPr>
        <p:txBody>
          <a:bodyPr/>
          <a:lstStyle>
            <a:lvl1pPr>
              <a:defRPr kern="0" baseline="0">
                <a:solidFill>
                  <a:srgbClr val="999FA6"/>
                </a:solidFill>
              </a:defRPr>
            </a:lvl1pPr>
          </a:lstStyle>
          <a:p>
            <a:fld id="{4898AEC0-503E-4FA4-859C-D0F72D6E3F79}" type="slidenum">
              <a:rPr lang="en-US" noProof="1" dirty="0" smtClean="0"/>
              <a:pPr/>
              <a:t>‹#›</a:t>
            </a:fld>
            <a:endParaRPr lang="en-US" noProof="1"/>
          </a:p>
        </p:txBody>
      </p:sp>
      <p:pic>
        <p:nvPicPr>
          <p:cNvPr id="9" name="Grafik 3" descr="bottom_d2_169.png">
            <a:extLst>
              <a:ext uri="{FF2B5EF4-FFF2-40B4-BE49-F238E27FC236}">
                <a16:creationId xmlns:a16="http://schemas.microsoft.com/office/drawing/2014/main" id="{EF316F00-ABDB-4F1C-8223-8689636D6D52}"/>
              </a:ext>
            </a:extLst>
          </p:cNvPr>
          <p:cNvPicPr>
            <a:picLocks noSel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1389"/>
            <a:ext cx="10970260" cy="129540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10" name="Grafik 9" descr="logo2_d2.png">
            <a:extLst>
              <a:ext uri="{FF2B5EF4-FFF2-40B4-BE49-F238E27FC236}">
                <a16:creationId xmlns:a16="http://schemas.microsoft.com/office/drawing/2014/main" id="{30CBBFCD-8992-45AF-92BD-7EBF3A86E1C1}"/>
              </a:ext>
            </a:extLst>
          </p:cNvPr>
          <p:cNvPicPr>
            <a:picLocks noSel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2613"/>
            <a:ext cx="135941" cy="648000"/>
          </a:xfrm>
          <a:prstGeom prst="rect">
            <a:avLst/>
          </a:prstGeom>
        </p:spPr>
      </p:pic>
      <p:sp>
        <p:nvSpPr>
          <p:cNvPr id="8" name="Rectangle7">
            <a:extLst>
              <a:ext uri="{FF2B5EF4-FFF2-40B4-BE49-F238E27FC236}">
                <a16:creationId xmlns:a16="http://schemas.microsoft.com/office/drawing/2014/main" id="{C868D9BE-A299-4D0B-87AF-B491FAE5FD28}"/>
              </a:ext>
            </a:extLst>
          </p:cNvPr>
          <p:cNvSpPr>
            <a:spLocks/>
          </p:cNvSpPr>
          <p:nvPr userDrawn="1"/>
        </p:nvSpPr>
        <p:spPr>
          <a:xfrm>
            <a:off x="9224010" y="259080"/>
            <a:ext cx="1691640" cy="777240"/>
          </a:xfrm>
          <a:prstGeom prst="rect">
            <a:avLst/>
          </a:prstGeom>
          <a:noFill/>
          <a:ln w="0" cap="flat" cmpd="sng" algn="ctr">
            <a:noFill/>
            <a:prstDash val="solid"/>
          </a:ln>
          <a:effectLst/>
        </p:spPr>
        <p:txBody>
          <a:bodyPr wrap="square" lIns="0" tIns="17779" rIns="0" bIns="0" rtlCol="0" anchor="t">
            <a:normAutofit/>
          </a:bodyPr>
          <a:lstStyle/>
          <a:p>
            <a:pPr rtl="0">
              <a:lnSpc>
                <a:spcPts val="900"/>
              </a:lnSpc>
            </a:pPr>
            <a:r>
              <a:rPr lang="en-US" sz="550" b="0" i="0" u="none" strike="noStrike" kern="0" baseline="0" noProof="1" smtClean="0">
                <a:solidFill>
                  <a:srgbClr val="000000"/>
                </a:solidFill>
                <a:latin typeface="Bosch Office Sans" pitchFamily="2" charset="0"/>
              </a:rPr>
              <a:t> </a:t>
            </a:r>
            <a:endParaRPr lang="en-US" sz="550" b="0" i="0" u="none" strike="noStrike" kern="0" baseline="0" noProof="1">
              <a:solidFill>
                <a:srgbClr val="000000"/>
              </a:solidFill>
              <a:latin typeface="Bosch Office Sans" pitchFamily="2" charset="0"/>
            </a:endParaRPr>
          </a:p>
        </p:txBody>
      </p:sp>
      <p:pic>
        <p:nvPicPr>
          <p:cNvPr id="11" name="Grafik 4" descr="logo1_d2.png">
            <a:extLst>
              <a:ext uri="{FF2B5EF4-FFF2-40B4-BE49-F238E27FC236}">
                <a16:creationId xmlns:a16="http://schemas.microsoft.com/office/drawing/2014/main" id="{0B4DD8A5-C16C-443A-8C22-A52B612231A5}"/>
              </a:ext>
            </a:extLst>
          </p:cNvPr>
          <p:cNvPicPr>
            <a:picLocks noSel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680" y="5464811"/>
            <a:ext cx="1094740" cy="575309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30" name="sax_Navi" hidden="1">
            <a:extLst>
              <a:ext uri="{FF2B5EF4-FFF2-40B4-BE49-F238E27FC236}">
                <a16:creationId xmlns:a16="http://schemas.microsoft.com/office/drawing/2014/main" id="{3A8789E1-D1A9-4F1E-9D54-2C6123AC82BE}"/>
              </a:ext>
            </a:extLst>
          </p:cNvPr>
          <p:cNvSpPr txBox="1"/>
          <p:nvPr userDrawn="1"/>
        </p:nvSpPr>
        <p:spPr>
          <a:xfrm>
            <a:off x="259200" y="1296000"/>
            <a:ext cx="2120400" cy="416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R="0" defTabSz="91440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1" name="sax_Navi_Eintrag" hidden="1">
            <a:extLst>
              <a:ext uri="{FF2B5EF4-FFF2-40B4-BE49-F238E27FC236}">
                <a16:creationId xmlns:a16="http://schemas.microsoft.com/office/drawing/2014/main" id="{5AFBE946-F2C0-4EA0-995B-C7BEAEBABC3D}"/>
              </a:ext>
            </a:extLst>
          </p:cNvPr>
          <p:cNvSpPr txBox="1"/>
          <p:nvPr userDrawn="1"/>
        </p:nvSpPr>
        <p:spPr>
          <a:xfrm>
            <a:off x="342000" y="1296000"/>
            <a:ext cx="1994400" cy="212400"/>
          </a:xfrm>
          <a:prstGeom prst="rect">
            <a:avLst/>
          </a:prstGeom>
          <a:solidFill>
            <a:schemeClr val="bg1">
              <a:alpha val="99000"/>
            </a:schemeClr>
          </a:solidFill>
          <a:ln>
            <a:noFill/>
            <a:prstDash val="lgDash"/>
          </a:ln>
          <a:effectLst/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2" name="sax_Navi_Eintrag" hidden="1">
            <a:extLst>
              <a:ext uri="{FF2B5EF4-FFF2-40B4-BE49-F238E27FC236}">
                <a16:creationId xmlns:a16="http://schemas.microsoft.com/office/drawing/2014/main" id="{26590292-FE04-432B-A660-81B7041CABFD}"/>
              </a:ext>
            </a:extLst>
          </p:cNvPr>
          <p:cNvSpPr txBox="1"/>
          <p:nvPr userDrawn="1"/>
        </p:nvSpPr>
        <p:spPr>
          <a:xfrm>
            <a:off x="342000" y="1508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3" name="sax_Navi_Eintrag" hidden="1">
            <a:extLst>
              <a:ext uri="{FF2B5EF4-FFF2-40B4-BE49-F238E27FC236}">
                <a16:creationId xmlns:a16="http://schemas.microsoft.com/office/drawing/2014/main" id="{27F55702-4C93-4593-A3A0-07B1BC7F73AD}"/>
              </a:ext>
            </a:extLst>
          </p:cNvPr>
          <p:cNvSpPr txBox="1"/>
          <p:nvPr userDrawn="1"/>
        </p:nvSpPr>
        <p:spPr>
          <a:xfrm>
            <a:off x="342000" y="1720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6" name="sax_Navi_Eintrag" hidden="1">
            <a:extLst>
              <a:ext uri="{FF2B5EF4-FFF2-40B4-BE49-F238E27FC236}">
                <a16:creationId xmlns:a16="http://schemas.microsoft.com/office/drawing/2014/main" id="{747ABCED-FF61-4551-9A07-DDF6F606DFF4}"/>
              </a:ext>
            </a:extLst>
          </p:cNvPr>
          <p:cNvSpPr txBox="1"/>
          <p:nvPr userDrawn="1"/>
        </p:nvSpPr>
        <p:spPr>
          <a:xfrm>
            <a:off x="342000" y="1933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54" name="sax_Navi_Eintrag" hidden="1">
            <a:extLst>
              <a:ext uri="{FF2B5EF4-FFF2-40B4-BE49-F238E27FC236}">
                <a16:creationId xmlns:a16="http://schemas.microsoft.com/office/drawing/2014/main" id="{8959A52E-02DB-4E71-AF0A-50A74A24A5FD}"/>
              </a:ext>
            </a:extLst>
          </p:cNvPr>
          <p:cNvSpPr txBox="1"/>
          <p:nvPr userDrawn="1"/>
        </p:nvSpPr>
        <p:spPr>
          <a:xfrm>
            <a:off x="342000" y="2145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55" name="sax_Navi_Eintrag" hidden="1">
            <a:extLst>
              <a:ext uri="{FF2B5EF4-FFF2-40B4-BE49-F238E27FC236}">
                <a16:creationId xmlns:a16="http://schemas.microsoft.com/office/drawing/2014/main" id="{ABFC9031-2ACE-47E4-BFD8-56826356ECE2}"/>
              </a:ext>
            </a:extLst>
          </p:cNvPr>
          <p:cNvSpPr txBox="1"/>
          <p:nvPr userDrawn="1"/>
        </p:nvSpPr>
        <p:spPr>
          <a:xfrm>
            <a:off x="342000" y="2358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56" name="sax_Navi_Eintrag" hidden="1">
            <a:extLst>
              <a:ext uri="{FF2B5EF4-FFF2-40B4-BE49-F238E27FC236}">
                <a16:creationId xmlns:a16="http://schemas.microsoft.com/office/drawing/2014/main" id="{682AEA42-B356-4976-BBDF-65FE49336034}"/>
              </a:ext>
            </a:extLst>
          </p:cNvPr>
          <p:cNvSpPr txBox="1"/>
          <p:nvPr userDrawn="1"/>
        </p:nvSpPr>
        <p:spPr>
          <a:xfrm>
            <a:off x="342000" y="2570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57" name="sax_Navi_Eintrag" hidden="1">
            <a:extLst>
              <a:ext uri="{FF2B5EF4-FFF2-40B4-BE49-F238E27FC236}">
                <a16:creationId xmlns:a16="http://schemas.microsoft.com/office/drawing/2014/main" id="{97155B38-7C67-4B26-BBDC-C75C78C2D1AC}"/>
              </a:ext>
            </a:extLst>
          </p:cNvPr>
          <p:cNvSpPr txBox="1"/>
          <p:nvPr userDrawn="1"/>
        </p:nvSpPr>
        <p:spPr>
          <a:xfrm>
            <a:off x="342000" y="2782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58" name="sax_Navi_Eintrag" hidden="1">
            <a:extLst>
              <a:ext uri="{FF2B5EF4-FFF2-40B4-BE49-F238E27FC236}">
                <a16:creationId xmlns:a16="http://schemas.microsoft.com/office/drawing/2014/main" id="{9B195CF7-FACA-4643-B32D-33C3A3F9C2CE}"/>
              </a:ext>
            </a:extLst>
          </p:cNvPr>
          <p:cNvSpPr txBox="1"/>
          <p:nvPr userDrawn="1"/>
        </p:nvSpPr>
        <p:spPr>
          <a:xfrm>
            <a:off x="342000" y="2995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59" name="sax_Navi_Eintrag" hidden="1">
            <a:extLst>
              <a:ext uri="{FF2B5EF4-FFF2-40B4-BE49-F238E27FC236}">
                <a16:creationId xmlns:a16="http://schemas.microsoft.com/office/drawing/2014/main" id="{1C6F159C-85E4-4479-819F-DB1C56951E7B}"/>
              </a:ext>
            </a:extLst>
          </p:cNvPr>
          <p:cNvSpPr txBox="1"/>
          <p:nvPr userDrawn="1"/>
        </p:nvSpPr>
        <p:spPr>
          <a:xfrm>
            <a:off x="342000" y="3207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0" name="sax_Navi_Eintrag" hidden="1">
            <a:extLst>
              <a:ext uri="{FF2B5EF4-FFF2-40B4-BE49-F238E27FC236}">
                <a16:creationId xmlns:a16="http://schemas.microsoft.com/office/drawing/2014/main" id="{32E821F0-CC18-48D0-B90F-50B9D1F58CA0}"/>
              </a:ext>
            </a:extLst>
          </p:cNvPr>
          <p:cNvSpPr txBox="1"/>
          <p:nvPr userDrawn="1"/>
        </p:nvSpPr>
        <p:spPr>
          <a:xfrm>
            <a:off x="342000" y="3420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1" name="sax_Navi_Eintrag" hidden="1">
            <a:extLst>
              <a:ext uri="{FF2B5EF4-FFF2-40B4-BE49-F238E27FC236}">
                <a16:creationId xmlns:a16="http://schemas.microsoft.com/office/drawing/2014/main" id="{2C11AD27-0BCF-4623-8BAF-F14F0BAB60B2}"/>
              </a:ext>
            </a:extLst>
          </p:cNvPr>
          <p:cNvSpPr txBox="1"/>
          <p:nvPr userDrawn="1"/>
        </p:nvSpPr>
        <p:spPr>
          <a:xfrm>
            <a:off x="342000" y="3632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2" name="sax_Navi_Eintrag" hidden="1">
            <a:extLst>
              <a:ext uri="{FF2B5EF4-FFF2-40B4-BE49-F238E27FC236}">
                <a16:creationId xmlns:a16="http://schemas.microsoft.com/office/drawing/2014/main" id="{36E26D5D-4CCE-4CEF-B53C-C97147AA8062}"/>
              </a:ext>
            </a:extLst>
          </p:cNvPr>
          <p:cNvSpPr txBox="1"/>
          <p:nvPr userDrawn="1"/>
        </p:nvSpPr>
        <p:spPr>
          <a:xfrm>
            <a:off x="342000" y="3844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3" name="sax_Navi_Eintrag" hidden="1">
            <a:extLst>
              <a:ext uri="{FF2B5EF4-FFF2-40B4-BE49-F238E27FC236}">
                <a16:creationId xmlns:a16="http://schemas.microsoft.com/office/drawing/2014/main" id="{AEE999E7-F5B4-44AC-90A3-9B4489B7F0E9}"/>
              </a:ext>
            </a:extLst>
          </p:cNvPr>
          <p:cNvSpPr txBox="1"/>
          <p:nvPr userDrawn="1"/>
        </p:nvSpPr>
        <p:spPr>
          <a:xfrm>
            <a:off x="342000" y="4057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4" name="sax_Navi_Eintrag" hidden="1">
            <a:extLst>
              <a:ext uri="{FF2B5EF4-FFF2-40B4-BE49-F238E27FC236}">
                <a16:creationId xmlns:a16="http://schemas.microsoft.com/office/drawing/2014/main" id="{08BEE499-FD4D-4E68-B721-08C734481F23}"/>
              </a:ext>
            </a:extLst>
          </p:cNvPr>
          <p:cNvSpPr txBox="1"/>
          <p:nvPr userDrawn="1"/>
        </p:nvSpPr>
        <p:spPr>
          <a:xfrm>
            <a:off x="342000" y="4269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5" name="sax_Navi_Eintrag" hidden="1">
            <a:extLst>
              <a:ext uri="{FF2B5EF4-FFF2-40B4-BE49-F238E27FC236}">
                <a16:creationId xmlns:a16="http://schemas.microsoft.com/office/drawing/2014/main" id="{C04C9EE3-0C86-4FCF-8F9F-AB2859A1F330}"/>
              </a:ext>
            </a:extLst>
          </p:cNvPr>
          <p:cNvSpPr txBox="1"/>
          <p:nvPr userDrawn="1"/>
        </p:nvSpPr>
        <p:spPr>
          <a:xfrm>
            <a:off x="342000" y="4482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6" name="sax_Navi_Eintrag" hidden="1">
            <a:extLst>
              <a:ext uri="{FF2B5EF4-FFF2-40B4-BE49-F238E27FC236}">
                <a16:creationId xmlns:a16="http://schemas.microsoft.com/office/drawing/2014/main" id="{306D9E59-9963-4068-B03B-A57088062C66}"/>
              </a:ext>
            </a:extLst>
          </p:cNvPr>
          <p:cNvSpPr txBox="1"/>
          <p:nvPr userDrawn="1"/>
        </p:nvSpPr>
        <p:spPr>
          <a:xfrm>
            <a:off x="342000" y="4694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7" name="sax_Navi_Eintrag" hidden="1">
            <a:extLst>
              <a:ext uri="{FF2B5EF4-FFF2-40B4-BE49-F238E27FC236}">
                <a16:creationId xmlns:a16="http://schemas.microsoft.com/office/drawing/2014/main" id="{898F1590-73E5-4AA9-BAE5-0911DE098873}"/>
              </a:ext>
            </a:extLst>
          </p:cNvPr>
          <p:cNvSpPr txBox="1"/>
          <p:nvPr userDrawn="1"/>
        </p:nvSpPr>
        <p:spPr>
          <a:xfrm>
            <a:off x="342000" y="4906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8" name="sax_Navi_Eintrag" hidden="1">
            <a:extLst>
              <a:ext uri="{FF2B5EF4-FFF2-40B4-BE49-F238E27FC236}">
                <a16:creationId xmlns:a16="http://schemas.microsoft.com/office/drawing/2014/main" id="{06C7FEDD-E94D-45B2-A759-E85E4D3D5A19}"/>
              </a:ext>
            </a:extLst>
          </p:cNvPr>
          <p:cNvSpPr txBox="1"/>
          <p:nvPr userDrawn="1"/>
        </p:nvSpPr>
        <p:spPr>
          <a:xfrm>
            <a:off x="342000" y="5119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45518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6747" userDrawn="1">
          <p15:clr>
            <a:srgbClr val="FBAE40"/>
          </p15:clr>
        </p15:guide>
        <p15:guide id="3" orient="horz" pos="162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654" userDrawn="1">
          <p15:clr>
            <a:srgbClr val="FBAE40"/>
          </p15:clr>
        </p15:guide>
        <p15:guide id="6" orient="horz" pos="816" userDrawn="1">
          <p15:clr>
            <a:srgbClr val="FBAE40"/>
          </p15:clr>
        </p15:guide>
        <p15:guide id="7" orient="horz" pos="3443" userDrawn="1">
          <p15:clr>
            <a:srgbClr val="FBAE40"/>
          </p15:clr>
        </p15:guide>
        <p15:guide id="8" pos="1905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ull Page Graphi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logo1_d2.png">
            <a:extLst>
              <a:ext uri="{FF2B5EF4-FFF2-40B4-BE49-F238E27FC236}">
                <a16:creationId xmlns:a16="http://schemas.microsoft.com/office/drawing/2014/main" id="{F35DC742-BC8F-47B5-88E2-93616D59A618}"/>
              </a:ext>
            </a:extLst>
          </p:cNvPr>
          <p:cNvPicPr>
            <a:picLocks noSel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680" y="5464811"/>
            <a:ext cx="1094740" cy="575309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6" name="Grafik 3" descr="right_d2.png">
            <a:extLst>
              <a:ext uri="{FF2B5EF4-FFF2-40B4-BE49-F238E27FC236}">
                <a16:creationId xmlns:a16="http://schemas.microsoft.com/office/drawing/2014/main" id="{2E1D2BC1-44DB-403E-B4D8-3E1DC5D199E5}"/>
              </a:ext>
            </a:extLst>
          </p:cNvPr>
          <p:cNvPicPr>
            <a:picLocks noSel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720" y="2"/>
            <a:ext cx="129540" cy="6170929"/>
          </a:xfrm>
          <a:prstGeom prst="rect">
            <a:avLst/>
          </a:prstGeom>
          <a:ln w="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273178664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5" descr="bg3_d2_169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"/>
            <a:ext cx="10970260" cy="6170929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60E046F-66D0-431E-9C49-8E6C18C3F3C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9080" y="259200"/>
            <a:ext cx="9872980" cy="5205600"/>
          </a:xfrm>
          <a:ln w="0">
            <a:noFill/>
          </a:ln>
          <a:effectLst/>
        </p:spPr>
        <p:txBody>
          <a:bodyPr anchor="t" anchorCtr="0"/>
          <a:lstStyle>
            <a:lvl1pPr algn="l">
              <a:lnSpc>
                <a:spcPct val="90000"/>
              </a:lnSpc>
              <a:defRPr sz="8000" kern="1200" cap="all" baseline="0">
                <a:solidFill>
                  <a:schemeClr val="tx1"/>
                </a:solidFill>
              </a:defRPr>
            </a:lvl1pPr>
          </a:lstStyle>
          <a:p>
            <a:r>
              <a:rPr lang="en-US" noProof="1"/>
              <a:t>Add Closing Phrase</a:t>
            </a:r>
          </a:p>
        </p:txBody>
      </p:sp>
      <p:pic>
        <p:nvPicPr>
          <p:cNvPr id="6" name="Grafik 4" descr="logo1_d2.png">
            <a:extLst>
              <a:ext uri="{FF2B5EF4-FFF2-40B4-BE49-F238E27FC236}">
                <a16:creationId xmlns:a16="http://schemas.microsoft.com/office/drawing/2014/main" id="{AD329951-67FC-4FE1-85D1-D4AEA8479C0D}"/>
              </a:ext>
            </a:extLst>
          </p:cNvPr>
          <p:cNvPicPr>
            <a:picLocks noSel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680" y="5464811"/>
            <a:ext cx="1094740" cy="575309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9" name="Grafik 3" descr="right_d2.png">
            <a:extLst>
              <a:ext uri="{FF2B5EF4-FFF2-40B4-BE49-F238E27FC236}">
                <a16:creationId xmlns:a16="http://schemas.microsoft.com/office/drawing/2014/main" id="{7AD5F0A5-2B17-4D20-B0E6-B4F0FA977516}"/>
              </a:ext>
            </a:extLst>
          </p:cNvPr>
          <p:cNvPicPr>
            <a:picLocks noSel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720" y="2"/>
            <a:ext cx="129540" cy="6170929"/>
          </a:xfrm>
          <a:prstGeom prst="rect">
            <a:avLst/>
          </a:prstGeom>
          <a:ln w="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7379696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6384" userDrawn="1">
          <p15:clr>
            <a:srgbClr val="FBAE40"/>
          </p15:clr>
        </p15:guide>
        <p15:guide id="3" orient="horz" pos="162" userDrawn="1">
          <p15:clr>
            <a:srgbClr val="FBAE40"/>
          </p15:clr>
        </p15:guide>
        <p15:guide id="4" orient="horz" pos="3443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ackground 2" descr="bg2_d2_169.pn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"/>
            <a:ext cx="10970260" cy="6170929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7FD8C3B7-D4C2-49FB-A234-B9EF65EF0E2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9080" y="259200"/>
            <a:ext cx="9872980" cy="5205600"/>
          </a:xfrm>
          <a:ln w="0">
            <a:noFill/>
          </a:ln>
          <a:effectLst/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7999" cap="all" baseline="0">
                <a:solidFill>
                  <a:schemeClr val="bg1"/>
                </a:solidFill>
              </a:defRPr>
            </a:lvl1pPr>
          </a:lstStyle>
          <a:p>
            <a:r>
              <a:rPr lang="en-US" noProof="1"/>
              <a:t>Add Pres. Title</a:t>
            </a:r>
          </a:p>
        </p:txBody>
      </p:sp>
      <p:pic>
        <p:nvPicPr>
          <p:cNvPr id="7" name="Grafik 4" descr="logo1_d2.png">
            <a:extLst>
              <a:ext uri="{FF2B5EF4-FFF2-40B4-BE49-F238E27FC236}">
                <a16:creationId xmlns:a16="http://schemas.microsoft.com/office/drawing/2014/main" id="{7868D6E5-0EC1-4883-8CF9-7E8712A5DE97}"/>
              </a:ext>
            </a:extLst>
          </p:cNvPr>
          <p:cNvPicPr>
            <a:picLocks noSel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680" y="5464811"/>
            <a:ext cx="1094740" cy="575309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9" name="Grafik 3" descr="right_d2.png">
            <a:extLst>
              <a:ext uri="{FF2B5EF4-FFF2-40B4-BE49-F238E27FC236}">
                <a16:creationId xmlns:a16="http://schemas.microsoft.com/office/drawing/2014/main" id="{24DBB17F-A4BD-455D-A654-0625D135562B}"/>
              </a:ext>
            </a:extLst>
          </p:cNvPr>
          <p:cNvPicPr>
            <a:picLocks noSel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720" y="2"/>
            <a:ext cx="129540" cy="6170929"/>
          </a:xfrm>
          <a:prstGeom prst="rect">
            <a:avLst/>
          </a:prstGeom>
          <a:ln w="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814531954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6384" userDrawn="1">
          <p15:clr>
            <a:srgbClr val="FBAE40"/>
          </p15:clr>
        </p15:guide>
        <p15:guide id="3" orient="horz" pos="162" userDrawn="1">
          <p15:clr>
            <a:srgbClr val="FBAE40"/>
          </p15:clr>
        </p15:guide>
        <p15:guide id="4" orient="horz" pos="3443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ustom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FD8C3B7-D4C2-49FB-A234-B9EF65EF0E2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9080" y="259200"/>
            <a:ext cx="9872980" cy="5205600"/>
          </a:xfrm>
          <a:ln w="0">
            <a:noFill/>
          </a:ln>
          <a:effectLst/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7999" cap="all" baseline="0">
                <a:solidFill>
                  <a:schemeClr val="bg1"/>
                </a:solidFill>
              </a:defRPr>
            </a:lvl1pPr>
          </a:lstStyle>
          <a:p>
            <a:r>
              <a:rPr lang="en-US" noProof="1"/>
              <a:t>Add Pres. Title</a:t>
            </a:r>
          </a:p>
        </p:txBody>
      </p:sp>
      <p:pic>
        <p:nvPicPr>
          <p:cNvPr id="7" name="Grafik 4" descr="logo1_d2.png">
            <a:extLst>
              <a:ext uri="{FF2B5EF4-FFF2-40B4-BE49-F238E27FC236}">
                <a16:creationId xmlns:a16="http://schemas.microsoft.com/office/drawing/2014/main" id="{EFF0EBDE-7B9D-4454-9B44-8763A24EC960}"/>
              </a:ext>
            </a:extLst>
          </p:cNvPr>
          <p:cNvPicPr>
            <a:picLocks noSel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680" y="5464811"/>
            <a:ext cx="1094740" cy="575309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9" name="Grafik 3" descr="right_d2.png">
            <a:extLst>
              <a:ext uri="{FF2B5EF4-FFF2-40B4-BE49-F238E27FC236}">
                <a16:creationId xmlns:a16="http://schemas.microsoft.com/office/drawing/2014/main" id="{24DBB17F-A4BD-455D-A654-0625D135562B}"/>
              </a:ext>
            </a:extLst>
          </p:cNvPr>
          <p:cNvPicPr>
            <a:picLocks noSel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720" y="2"/>
            <a:ext cx="129540" cy="6170929"/>
          </a:xfrm>
          <a:prstGeom prst="rect">
            <a:avLst/>
          </a:prstGeom>
          <a:ln w="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762592895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6384" userDrawn="1">
          <p15:clr>
            <a:srgbClr val="FBAE40"/>
          </p15:clr>
        </p15:guide>
        <p15:guide id="3" orient="horz" pos="162" userDrawn="1">
          <p15:clr>
            <a:srgbClr val="FBAE40"/>
          </p15:clr>
        </p15:guide>
        <p15:guide id="4" orient="horz" pos="344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hapter 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pter_title">
            <a:extLst>
              <a:ext uri="{FF2B5EF4-FFF2-40B4-BE49-F238E27FC236}">
                <a16:creationId xmlns:a16="http://schemas.microsoft.com/office/drawing/2014/main" id="{EE80FFE3-B9B2-433E-9111-10990FD419A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9080" y="259200"/>
            <a:ext cx="9872980" cy="5205600"/>
          </a:xfrm>
          <a:ln w="0">
            <a:noFill/>
          </a:ln>
          <a:effectLst/>
        </p:spPr>
        <p:txBody>
          <a:bodyPr anchor="t" anchorCtr="0"/>
          <a:lstStyle>
            <a:lvl1pPr algn="l">
              <a:lnSpc>
                <a:spcPct val="90000"/>
              </a:lnSpc>
              <a:defRPr sz="6500" cap="all" baseline="0">
                <a:solidFill>
                  <a:schemeClr val="bg1"/>
                </a:solidFill>
              </a:defRPr>
            </a:lvl1pPr>
          </a:lstStyle>
          <a:p>
            <a:r>
              <a:rPr lang="en-US" noProof="1"/>
              <a:t>Add Chapter Title</a:t>
            </a:r>
          </a:p>
        </p:txBody>
      </p:sp>
      <p:pic>
        <p:nvPicPr>
          <p:cNvPr id="5" name="Grafik 4" descr="logo1_d2.png">
            <a:extLst>
              <a:ext uri="{FF2B5EF4-FFF2-40B4-BE49-F238E27FC236}">
                <a16:creationId xmlns:a16="http://schemas.microsoft.com/office/drawing/2014/main" id="{FC6E8050-6AB1-433E-A876-5E84688D10B0}"/>
              </a:ext>
            </a:extLst>
          </p:cNvPr>
          <p:cNvPicPr>
            <a:picLocks noSel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680" y="5464811"/>
            <a:ext cx="1094740" cy="575309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7" name="Grafik 3" descr="right_d2.png">
            <a:extLst>
              <a:ext uri="{FF2B5EF4-FFF2-40B4-BE49-F238E27FC236}">
                <a16:creationId xmlns:a16="http://schemas.microsoft.com/office/drawing/2014/main" id="{50EF21B3-288B-44C8-B2D9-3FFE25CF4E6C}"/>
              </a:ext>
            </a:extLst>
          </p:cNvPr>
          <p:cNvPicPr>
            <a:picLocks noSel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720" y="2"/>
            <a:ext cx="129540" cy="6170929"/>
          </a:xfrm>
          <a:prstGeom prst="rect">
            <a:avLst/>
          </a:prstGeom>
          <a:ln w="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828809399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6384" userDrawn="1">
          <p15:clr>
            <a:srgbClr val="FBAE40"/>
          </p15:clr>
        </p15:guide>
        <p15:guide id="3" orient="horz" pos="162" userDrawn="1">
          <p15:clr>
            <a:srgbClr val="FBAE40"/>
          </p15:clr>
        </p15:guide>
        <p15:guide id="4" orient="horz" pos="344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o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9080" y="259199"/>
            <a:ext cx="9872980" cy="5205600"/>
          </a:xfrm>
        </p:spPr>
        <p:txBody>
          <a:bodyPr anchor="ctr" anchorCtr="0"/>
          <a:lstStyle>
            <a:lvl1pPr>
              <a:lnSpc>
                <a:spcPct val="90000"/>
              </a:lnSpc>
              <a:defRPr sz="4000" i="1"/>
            </a:lvl1pPr>
          </a:lstStyle>
          <a:p>
            <a:r>
              <a:rPr lang="en-US" noProof="1"/>
              <a:t>“Add Quotation”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700" y="5628640"/>
            <a:ext cx="288290" cy="410210"/>
          </a:xfrm>
        </p:spPr>
        <p:txBody>
          <a:bodyPr/>
          <a:lstStyle>
            <a:lvl1pPr>
              <a:defRPr kern="0" baseline="0">
                <a:solidFill>
                  <a:srgbClr val="999FA6"/>
                </a:solidFill>
              </a:defRPr>
            </a:lvl1pPr>
          </a:lstStyle>
          <a:p>
            <a:fld id="{4898AEC0-503E-4FA4-859C-D0F72D6E3F79}" type="slidenum">
              <a:rPr lang="en-US" noProof="1" dirty="0" smtClean="0"/>
              <a:pPr/>
              <a:t>‹#›</a:t>
            </a:fld>
            <a:endParaRPr lang="en-US" noProof="1"/>
          </a:p>
        </p:txBody>
      </p:sp>
      <p:pic>
        <p:nvPicPr>
          <p:cNvPr id="7" name="Grafik 3" descr="bottom_d2_169.png"/>
          <p:cNvPicPr>
            <a:picLocks noSel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1390"/>
            <a:ext cx="10970260" cy="129540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11" name="Grafik 10" descr="logo2_d2.png">
            <a:extLst>
              <a:ext uri="{FF2B5EF4-FFF2-40B4-BE49-F238E27FC236}">
                <a16:creationId xmlns:a16="http://schemas.microsoft.com/office/drawing/2014/main" id="{77D5F5E1-4827-426B-99FE-8CE2E1270E26}"/>
              </a:ext>
            </a:extLst>
          </p:cNvPr>
          <p:cNvPicPr>
            <a:picLocks noSel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2613"/>
            <a:ext cx="135941" cy="648000"/>
          </a:xfrm>
          <a:prstGeom prst="rect">
            <a:avLst/>
          </a:prstGeom>
        </p:spPr>
      </p:pic>
      <p:sp>
        <p:nvSpPr>
          <p:cNvPr id="12" name="Rectangle7">
            <a:extLst>
              <a:ext uri="{FF2B5EF4-FFF2-40B4-BE49-F238E27FC236}">
                <a16:creationId xmlns:a16="http://schemas.microsoft.com/office/drawing/2014/main" id="{855EB1A0-FDAA-4D62-99AE-E08E3E26E93B}"/>
              </a:ext>
            </a:extLst>
          </p:cNvPr>
          <p:cNvSpPr>
            <a:spLocks/>
          </p:cNvSpPr>
          <p:nvPr userDrawn="1"/>
        </p:nvSpPr>
        <p:spPr>
          <a:xfrm>
            <a:off x="9224010" y="259080"/>
            <a:ext cx="1691640" cy="777240"/>
          </a:xfrm>
          <a:prstGeom prst="rect">
            <a:avLst/>
          </a:prstGeom>
          <a:noFill/>
          <a:ln w="0" cap="flat" cmpd="sng" algn="ctr">
            <a:noFill/>
            <a:prstDash val="solid"/>
          </a:ln>
          <a:effectLst/>
        </p:spPr>
        <p:txBody>
          <a:bodyPr wrap="square" lIns="0" tIns="17779" rIns="0" bIns="0" rtlCol="0" anchor="t">
            <a:normAutofit/>
          </a:bodyPr>
          <a:lstStyle/>
          <a:p>
            <a:pPr rtl="0">
              <a:lnSpc>
                <a:spcPts val="900"/>
              </a:lnSpc>
            </a:pPr>
            <a:r>
              <a:rPr lang="en-US" sz="550" b="0" i="0" u="none" strike="noStrike" kern="0" baseline="0" noProof="1" smtClean="0">
                <a:solidFill>
                  <a:srgbClr val="000000"/>
                </a:solidFill>
                <a:latin typeface="Bosch Office Sans" pitchFamily="2" charset="0"/>
              </a:rPr>
              <a:t> </a:t>
            </a:r>
            <a:endParaRPr lang="en-US" sz="550" b="0" i="0" u="none" strike="noStrike" kern="0" baseline="0" noProof="1">
              <a:solidFill>
                <a:srgbClr val="000000"/>
              </a:solidFill>
              <a:latin typeface="Bosch Office Sans" pitchFamily="2" charset="0"/>
            </a:endParaRPr>
          </a:p>
        </p:txBody>
      </p:sp>
      <p:pic>
        <p:nvPicPr>
          <p:cNvPr id="15" name="Grafik 4" descr="logo1_d2.png">
            <a:extLst>
              <a:ext uri="{FF2B5EF4-FFF2-40B4-BE49-F238E27FC236}">
                <a16:creationId xmlns:a16="http://schemas.microsoft.com/office/drawing/2014/main" id="{6E018BBC-5CA8-4135-B38C-8681A1586972}"/>
              </a:ext>
            </a:extLst>
          </p:cNvPr>
          <p:cNvPicPr>
            <a:picLocks noSel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680" y="5464811"/>
            <a:ext cx="1094740" cy="575309"/>
          </a:xfrm>
          <a:prstGeom prst="rect">
            <a:avLst/>
          </a:prstGeom>
          <a:ln w="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0417785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6384" userDrawn="1">
          <p15:clr>
            <a:srgbClr val="FBAE40"/>
          </p15:clr>
        </p15:guide>
        <p15:guide id="3" orient="horz" pos="162" userDrawn="1">
          <p15:clr>
            <a:srgbClr val="FBAE40"/>
          </p15:clr>
        </p15:guide>
        <p15:guide id="4" orient="horz" pos="3443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9080" y="259199"/>
            <a:ext cx="9872980" cy="5205600"/>
          </a:xfrm>
        </p:spPr>
        <p:txBody>
          <a:bodyPr anchor="ctr" anchorCtr="0"/>
          <a:lstStyle>
            <a:lvl1pPr>
              <a:lnSpc>
                <a:spcPct val="90000"/>
              </a:lnSpc>
              <a:defRPr sz="4000" i="0"/>
            </a:lvl1pPr>
          </a:lstStyle>
          <a:p>
            <a:r>
              <a:rPr lang="en-US" noProof="1"/>
              <a:t>Add Conclusion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700" y="5628640"/>
            <a:ext cx="288290" cy="410210"/>
          </a:xfrm>
        </p:spPr>
        <p:txBody>
          <a:bodyPr/>
          <a:lstStyle>
            <a:lvl1pPr>
              <a:defRPr kern="0" baseline="0">
                <a:solidFill>
                  <a:srgbClr val="999FA6"/>
                </a:solidFill>
              </a:defRPr>
            </a:lvl1pPr>
          </a:lstStyle>
          <a:p>
            <a:fld id="{4898AEC0-503E-4FA4-859C-D0F72D6E3F79}" type="slidenum">
              <a:rPr lang="en-US" noProof="1" dirty="0" smtClean="0"/>
              <a:pPr/>
              <a:t>‹#›</a:t>
            </a:fld>
            <a:endParaRPr lang="en-US" noProof="1"/>
          </a:p>
        </p:txBody>
      </p:sp>
      <p:pic>
        <p:nvPicPr>
          <p:cNvPr id="7" name="Grafik 3" descr="bottom_d2_169.png"/>
          <p:cNvPicPr>
            <a:picLocks noSel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1389"/>
            <a:ext cx="10970260" cy="129540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11" name="Grafik 10" descr="logo2_d2.png">
            <a:extLst>
              <a:ext uri="{FF2B5EF4-FFF2-40B4-BE49-F238E27FC236}">
                <a16:creationId xmlns:a16="http://schemas.microsoft.com/office/drawing/2014/main" id="{77D5F5E1-4827-426B-99FE-8CE2E1270E26}"/>
              </a:ext>
            </a:extLst>
          </p:cNvPr>
          <p:cNvPicPr>
            <a:picLocks noSel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2613"/>
            <a:ext cx="135941" cy="648000"/>
          </a:xfrm>
          <a:prstGeom prst="rect">
            <a:avLst/>
          </a:prstGeom>
        </p:spPr>
      </p:pic>
      <p:sp>
        <p:nvSpPr>
          <p:cNvPr id="10" name="Rectangle7">
            <a:extLst>
              <a:ext uri="{FF2B5EF4-FFF2-40B4-BE49-F238E27FC236}">
                <a16:creationId xmlns:a16="http://schemas.microsoft.com/office/drawing/2014/main" id="{72390B9F-3EB3-4FEE-B4B2-61FC80890073}"/>
              </a:ext>
            </a:extLst>
          </p:cNvPr>
          <p:cNvSpPr>
            <a:spLocks/>
          </p:cNvSpPr>
          <p:nvPr userDrawn="1"/>
        </p:nvSpPr>
        <p:spPr>
          <a:xfrm>
            <a:off x="9224010" y="259080"/>
            <a:ext cx="1691640" cy="777240"/>
          </a:xfrm>
          <a:prstGeom prst="rect">
            <a:avLst/>
          </a:prstGeom>
          <a:noFill/>
          <a:ln w="0" cap="flat" cmpd="sng" algn="ctr">
            <a:noFill/>
            <a:prstDash val="solid"/>
          </a:ln>
          <a:effectLst/>
        </p:spPr>
        <p:txBody>
          <a:bodyPr wrap="square" lIns="0" tIns="17779" rIns="0" bIns="0" rtlCol="0" anchor="t">
            <a:normAutofit/>
          </a:bodyPr>
          <a:lstStyle/>
          <a:p>
            <a:pPr rtl="0">
              <a:lnSpc>
                <a:spcPts val="900"/>
              </a:lnSpc>
            </a:pPr>
            <a:r>
              <a:rPr lang="en-US" sz="550" b="0" i="0" u="none" strike="noStrike" kern="0" baseline="0" noProof="1" smtClean="0">
                <a:solidFill>
                  <a:srgbClr val="000000"/>
                </a:solidFill>
                <a:latin typeface="Bosch Office Sans" pitchFamily="2" charset="0"/>
              </a:rPr>
              <a:t> </a:t>
            </a:r>
            <a:endParaRPr lang="en-US" sz="550" b="0" i="0" u="none" strike="noStrike" kern="0" baseline="0" noProof="1">
              <a:solidFill>
                <a:srgbClr val="000000"/>
              </a:solidFill>
              <a:latin typeface="Bosch Office Sans" pitchFamily="2" charset="0"/>
            </a:endParaRPr>
          </a:p>
        </p:txBody>
      </p:sp>
      <p:pic>
        <p:nvPicPr>
          <p:cNvPr id="14" name="Grafik 4" descr="logo1_d2.png">
            <a:extLst>
              <a:ext uri="{FF2B5EF4-FFF2-40B4-BE49-F238E27FC236}">
                <a16:creationId xmlns:a16="http://schemas.microsoft.com/office/drawing/2014/main" id="{30F7B7DF-6F0E-4921-B877-3E2AD7D8C29A}"/>
              </a:ext>
            </a:extLst>
          </p:cNvPr>
          <p:cNvPicPr>
            <a:picLocks noSel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680" y="5464811"/>
            <a:ext cx="1094740" cy="575309"/>
          </a:xfrm>
          <a:prstGeom prst="rect">
            <a:avLst/>
          </a:prstGeom>
          <a:ln w="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53235518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6384" userDrawn="1">
          <p15:clr>
            <a:srgbClr val="FBAE40"/>
          </p15:clr>
        </p15:guide>
        <p15:guide id="3" orient="horz" pos="162" userDrawn="1">
          <p15:clr>
            <a:srgbClr val="FBAE40"/>
          </p15:clr>
        </p15:guide>
        <p15:guide id="4" orient="horz" pos="3443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59080" y="5628640"/>
            <a:ext cx="288290" cy="410210"/>
          </a:xfrm>
        </p:spPr>
        <p:txBody>
          <a:bodyPr/>
          <a:lstStyle>
            <a:lvl1pPr>
              <a:defRPr kern="0" baseline="0">
                <a:solidFill>
                  <a:srgbClr val="999FA6"/>
                </a:solidFill>
              </a:defRPr>
            </a:lvl1pPr>
          </a:lstStyle>
          <a:p>
            <a:fld id="{4898AEC0-503E-4FA4-859C-D0F72D6E3F79}" type="slidenum">
              <a:rPr lang="en-US" noProof="1" dirty="0" smtClean="0"/>
              <a:pPr/>
              <a:t>‹#›</a:t>
            </a:fld>
            <a:endParaRPr lang="en-US" noProof="1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 hasCustomPrompt="1"/>
          </p:nvPr>
        </p:nvSpPr>
        <p:spPr>
          <a:xfrm>
            <a:off x="3026410" y="1296000"/>
            <a:ext cx="7680960" cy="4168800"/>
          </a:xfrm>
        </p:spPr>
        <p:txBody>
          <a:bodyPr/>
          <a:lstStyle>
            <a:lvl1pPr marL="251982" indent="-251982">
              <a:lnSpc>
                <a:spcPct val="107000"/>
              </a:lnSpc>
              <a:buFont typeface="+mj-lt"/>
              <a:buAutoNum type="arabicPeriod"/>
              <a:defRPr/>
            </a:lvl1pPr>
            <a:lvl2pPr marL="507563" indent="-273580">
              <a:lnSpc>
                <a:spcPct val="103000"/>
              </a:lnSpc>
              <a:buFont typeface="+mj-lt"/>
              <a:buAutoNum type="arabicPeriod"/>
              <a:defRPr/>
            </a:lvl2pPr>
            <a:lvl3pPr marL="730746" indent="-205185">
              <a:lnSpc>
                <a:spcPct val="102000"/>
              </a:lnSpc>
              <a:buFont typeface="+mj-lt"/>
              <a:buAutoNum type="arabicPeriod"/>
              <a:defRPr/>
            </a:lvl3pPr>
            <a:lvl4pPr marL="932331" indent="-183586">
              <a:lnSpc>
                <a:spcPct val="107000"/>
              </a:lnSpc>
              <a:buFont typeface="+mj-lt"/>
              <a:buAutoNum type="arabicPeriod"/>
              <a:defRPr/>
            </a:lvl4pPr>
            <a:lvl5pPr marL="932331" indent="-183586">
              <a:lnSpc>
                <a:spcPct val="103000"/>
              </a:lnSpc>
              <a:buFont typeface="+mj-lt"/>
              <a:buAutoNum type="arabicPeriod"/>
              <a:defRPr/>
            </a:lvl5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8" name="Rectangle7" hidden="1"/>
          <p:cNvSpPr>
            <a:spLocks/>
          </p:cNvSpPr>
          <p:nvPr/>
        </p:nvSpPr>
        <p:spPr>
          <a:xfrm>
            <a:off x="9224010" y="259078"/>
            <a:ext cx="1691640" cy="777721"/>
          </a:xfrm>
          <a:prstGeom prst="rect">
            <a:avLst/>
          </a:prstGeom>
          <a:noFill/>
          <a:ln w="0" cap="flat" cmpd="sng" algn="ctr">
            <a:noFill/>
            <a:prstDash val="solid"/>
          </a:ln>
          <a:effectLst/>
        </p:spPr>
        <p:txBody>
          <a:bodyPr wrap="square" lIns="0" tIns="17779" rIns="0" bIns="0" rtlCol="0" anchor="t">
            <a:normAutofit/>
          </a:bodyPr>
          <a:lstStyle/>
          <a:p>
            <a:pPr rtl="0">
              <a:lnSpc>
                <a:spcPts val="900"/>
              </a:lnSpc>
            </a:pPr>
            <a:r>
              <a:rPr lang="en-US" sz="550" b="0" i="0" u="none" strike="noStrike" kern="0" baseline="0" noProof="1">
                <a:solidFill>
                  <a:srgbClr val="000000"/>
                </a:solidFill>
                <a:latin typeface="Bosch Office Sans"/>
              </a:rPr>
              <a:t>%attachmentremark% </a:t>
            </a:r>
          </a:p>
        </p:txBody>
      </p:sp>
      <p:pic>
        <p:nvPicPr>
          <p:cNvPr id="25" name="Grafik 3" descr="bottom_d2_169.png">
            <a:extLst>
              <a:ext uri="{FF2B5EF4-FFF2-40B4-BE49-F238E27FC236}">
                <a16:creationId xmlns:a16="http://schemas.microsoft.com/office/drawing/2014/main" id="{5924583E-7B93-41AC-AC5B-430C0AD45AC7}"/>
              </a:ext>
            </a:extLst>
          </p:cNvPr>
          <p:cNvPicPr>
            <a:picLocks noSel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1390"/>
            <a:ext cx="10970260" cy="129540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33" name="Grafik 32" descr="logo2_d2.png">
            <a:extLst>
              <a:ext uri="{FF2B5EF4-FFF2-40B4-BE49-F238E27FC236}">
                <a16:creationId xmlns:a16="http://schemas.microsoft.com/office/drawing/2014/main" id="{48E231CC-E3B9-4D96-AA06-B1CFFA847D96}"/>
              </a:ext>
            </a:extLst>
          </p:cNvPr>
          <p:cNvPicPr>
            <a:picLocks noSel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2613"/>
            <a:ext cx="135941" cy="64800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3EC746CB-10AC-40C9-8647-79D1DEB9F93D}"/>
              </a:ext>
            </a:extLst>
          </p:cNvPr>
          <p:cNvSpPr txBox="1"/>
          <p:nvPr userDrawn="1"/>
        </p:nvSpPr>
        <p:spPr>
          <a:xfrm>
            <a:off x="259080" y="259200"/>
            <a:ext cx="10452100" cy="777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R="0" defTabSz="914400" eaLnBrk="1" fontAlgn="auto" latinLnBrk="0" hangingPunct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Agenda</a:t>
            </a:r>
          </a:p>
        </p:txBody>
      </p:sp>
      <p:sp>
        <p:nvSpPr>
          <p:cNvPr id="12" name="Rectangle7">
            <a:extLst>
              <a:ext uri="{FF2B5EF4-FFF2-40B4-BE49-F238E27FC236}">
                <a16:creationId xmlns:a16="http://schemas.microsoft.com/office/drawing/2014/main" id="{F0D59F04-5C89-4857-A44C-3D9D9D3D938E}"/>
              </a:ext>
            </a:extLst>
          </p:cNvPr>
          <p:cNvSpPr>
            <a:spLocks/>
          </p:cNvSpPr>
          <p:nvPr userDrawn="1"/>
        </p:nvSpPr>
        <p:spPr>
          <a:xfrm>
            <a:off x="9224010" y="259080"/>
            <a:ext cx="1691640" cy="777240"/>
          </a:xfrm>
          <a:prstGeom prst="rect">
            <a:avLst/>
          </a:prstGeom>
          <a:noFill/>
          <a:ln w="0" cap="flat" cmpd="sng" algn="ctr">
            <a:noFill/>
            <a:prstDash val="solid"/>
          </a:ln>
          <a:effectLst/>
        </p:spPr>
        <p:txBody>
          <a:bodyPr wrap="square" lIns="0" tIns="17779" rIns="0" bIns="0" rtlCol="0" anchor="t">
            <a:normAutofit/>
          </a:bodyPr>
          <a:lstStyle/>
          <a:p>
            <a:pPr rtl="0">
              <a:lnSpc>
                <a:spcPts val="900"/>
              </a:lnSpc>
            </a:pPr>
            <a:r>
              <a:rPr lang="en-US" sz="550" b="0" i="0" u="none" strike="noStrike" kern="0" baseline="0" noProof="1" smtClean="0">
                <a:solidFill>
                  <a:srgbClr val="000000"/>
                </a:solidFill>
                <a:latin typeface="Bosch Office Sans" pitchFamily="2" charset="0"/>
              </a:rPr>
              <a:t> </a:t>
            </a:r>
            <a:endParaRPr lang="en-US" sz="550" b="0" i="0" u="none" strike="noStrike" kern="0" baseline="0" noProof="1">
              <a:solidFill>
                <a:srgbClr val="000000"/>
              </a:solidFill>
              <a:latin typeface="Bosch Office Sans" pitchFamily="2" charset="0"/>
            </a:endParaRPr>
          </a:p>
        </p:txBody>
      </p:sp>
      <p:pic>
        <p:nvPicPr>
          <p:cNvPr id="13" name="Grafik 4" descr="logo1_d2.png">
            <a:extLst>
              <a:ext uri="{FF2B5EF4-FFF2-40B4-BE49-F238E27FC236}">
                <a16:creationId xmlns:a16="http://schemas.microsoft.com/office/drawing/2014/main" id="{39A24C14-69FA-48C5-9BFC-E264F89C2E76}"/>
              </a:ext>
            </a:extLst>
          </p:cNvPr>
          <p:cNvPicPr>
            <a:picLocks noSel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680" y="5464811"/>
            <a:ext cx="1094740" cy="575309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15" name="sax_Navi" hidden="1">
            <a:extLst>
              <a:ext uri="{FF2B5EF4-FFF2-40B4-BE49-F238E27FC236}">
                <a16:creationId xmlns:a16="http://schemas.microsoft.com/office/drawing/2014/main" id="{BF4D6A7D-0D00-4CD2-8C6E-AC37B27B6B97}"/>
              </a:ext>
            </a:extLst>
          </p:cNvPr>
          <p:cNvSpPr txBox="1"/>
          <p:nvPr userDrawn="1"/>
        </p:nvSpPr>
        <p:spPr>
          <a:xfrm>
            <a:off x="259200" y="1296000"/>
            <a:ext cx="2120400" cy="416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R="0" defTabSz="91440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7" name="sax_Navi_Eintrag" hidden="1">
            <a:extLst>
              <a:ext uri="{FF2B5EF4-FFF2-40B4-BE49-F238E27FC236}">
                <a16:creationId xmlns:a16="http://schemas.microsoft.com/office/drawing/2014/main" id="{E826C7DA-EE85-4516-A00A-7A45FFE8F434}"/>
              </a:ext>
            </a:extLst>
          </p:cNvPr>
          <p:cNvSpPr txBox="1"/>
          <p:nvPr userDrawn="1"/>
        </p:nvSpPr>
        <p:spPr>
          <a:xfrm>
            <a:off x="342000" y="1296000"/>
            <a:ext cx="1994400" cy="212400"/>
          </a:xfrm>
          <a:prstGeom prst="rect">
            <a:avLst/>
          </a:prstGeom>
          <a:solidFill>
            <a:schemeClr val="bg1">
              <a:alpha val="99000"/>
            </a:schemeClr>
          </a:solidFill>
          <a:ln>
            <a:noFill/>
            <a:prstDash val="lgDash"/>
          </a:ln>
          <a:effectLst/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18" name="sax_Navi_Eintrag" hidden="1">
            <a:extLst>
              <a:ext uri="{FF2B5EF4-FFF2-40B4-BE49-F238E27FC236}">
                <a16:creationId xmlns:a16="http://schemas.microsoft.com/office/drawing/2014/main" id="{43FC3716-55E2-4787-B9A9-7549CE716F60}"/>
              </a:ext>
            </a:extLst>
          </p:cNvPr>
          <p:cNvSpPr txBox="1"/>
          <p:nvPr userDrawn="1"/>
        </p:nvSpPr>
        <p:spPr>
          <a:xfrm>
            <a:off x="342000" y="1508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19" name="sax_Navi_Eintrag" hidden="1">
            <a:extLst>
              <a:ext uri="{FF2B5EF4-FFF2-40B4-BE49-F238E27FC236}">
                <a16:creationId xmlns:a16="http://schemas.microsoft.com/office/drawing/2014/main" id="{1D89A754-1427-4B93-89DE-2EDF83EAB0B6}"/>
              </a:ext>
            </a:extLst>
          </p:cNvPr>
          <p:cNvSpPr txBox="1"/>
          <p:nvPr userDrawn="1"/>
        </p:nvSpPr>
        <p:spPr>
          <a:xfrm>
            <a:off x="342000" y="1720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20" name="sax_Navi_Eintrag" hidden="1">
            <a:extLst>
              <a:ext uri="{FF2B5EF4-FFF2-40B4-BE49-F238E27FC236}">
                <a16:creationId xmlns:a16="http://schemas.microsoft.com/office/drawing/2014/main" id="{7F696E3D-5CD7-4180-AB25-E1E4244FD38E}"/>
              </a:ext>
            </a:extLst>
          </p:cNvPr>
          <p:cNvSpPr txBox="1"/>
          <p:nvPr userDrawn="1"/>
        </p:nvSpPr>
        <p:spPr>
          <a:xfrm>
            <a:off x="342000" y="1933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21" name="sax_Navi_Eintrag" hidden="1">
            <a:extLst>
              <a:ext uri="{FF2B5EF4-FFF2-40B4-BE49-F238E27FC236}">
                <a16:creationId xmlns:a16="http://schemas.microsoft.com/office/drawing/2014/main" id="{89FC2153-E2CE-4025-B422-78C37A9BAB8B}"/>
              </a:ext>
            </a:extLst>
          </p:cNvPr>
          <p:cNvSpPr txBox="1"/>
          <p:nvPr userDrawn="1"/>
        </p:nvSpPr>
        <p:spPr>
          <a:xfrm>
            <a:off x="342000" y="2145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22" name="sax_Navi_Eintrag" hidden="1">
            <a:extLst>
              <a:ext uri="{FF2B5EF4-FFF2-40B4-BE49-F238E27FC236}">
                <a16:creationId xmlns:a16="http://schemas.microsoft.com/office/drawing/2014/main" id="{E8583586-DEA3-4135-9058-DD28592E80B2}"/>
              </a:ext>
            </a:extLst>
          </p:cNvPr>
          <p:cNvSpPr txBox="1"/>
          <p:nvPr userDrawn="1"/>
        </p:nvSpPr>
        <p:spPr>
          <a:xfrm>
            <a:off x="342000" y="2358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23" name="sax_Navi_Eintrag" hidden="1">
            <a:extLst>
              <a:ext uri="{FF2B5EF4-FFF2-40B4-BE49-F238E27FC236}">
                <a16:creationId xmlns:a16="http://schemas.microsoft.com/office/drawing/2014/main" id="{6C822C3A-87E2-4A89-847A-0CFE21821B09}"/>
              </a:ext>
            </a:extLst>
          </p:cNvPr>
          <p:cNvSpPr txBox="1"/>
          <p:nvPr userDrawn="1"/>
        </p:nvSpPr>
        <p:spPr>
          <a:xfrm>
            <a:off x="342000" y="2570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24" name="sax_Navi_Eintrag" hidden="1">
            <a:extLst>
              <a:ext uri="{FF2B5EF4-FFF2-40B4-BE49-F238E27FC236}">
                <a16:creationId xmlns:a16="http://schemas.microsoft.com/office/drawing/2014/main" id="{12A53DDA-3BE2-4C23-9E9F-FC5ED4083758}"/>
              </a:ext>
            </a:extLst>
          </p:cNvPr>
          <p:cNvSpPr txBox="1"/>
          <p:nvPr userDrawn="1"/>
        </p:nvSpPr>
        <p:spPr>
          <a:xfrm>
            <a:off x="342000" y="2782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26" name="sax_Navi_Eintrag" hidden="1">
            <a:extLst>
              <a:ext uri="{FF2B5EF4-FFF2-40B4-BE49-F238E27FC236}">
                <a16:creationId xmlns:a16="http://schemas.microsoft.com/office/drawing/2014/main" id="{9F6E4214-675D-4F0B-8892-E11B7B38E5C2}"/>
              </a:ext>
            </a:extLst>
          </p:cNvPr>
          <p:cNvSpPr txBox="1"/>
          <p:nvPr userDrawn="1"/>
        </p:nvSpPr>
        <p:spPr>
          <a:xfrm>
            <a:off x="342000" y="2995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27" name="sax_Navi_Eintrag" hidden="1">
            <a:extLst>
              <a:ext uri="{FF2B5EF4-FFF2-40B4-BE49-F238E27FC236}">
                <a16:creationId xmlns:a16="http://schemas.microsoft.com/office/drawing/2014/main" id="{68F8F9F9-DB2F-4FBF-AB6B-62A1E428CA5A}"/>
              </a:ext>
            </a:extLst>
          </p:cNvPr>
          <p:cNvSpPr txBox="1"/>
          <p:nvPr userDrawn="1"/>
        </p:nvSpPr>
        <p:spPr>
          <a:xfrm>
            <a:off x="342000" y="3207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28" name="sax_Navi_Eintrag" hidden="1">
            <a:extLst>
              <a:ext uri="{FF2B5EF4-FFF2-40B4-BE49-F238E27FC236}">
                <a16:creationId xmlns:a16="http://schemas.microsoft.com/office/drawing/2014/main" id="{AD4D0A0D-A318-4770-9D84-2DCBAA03EE12}"/>
              </a:ext>
            </a:extLst>
          </p:cNvPr>
          <p:cNvSpPr txBox="1"/>
          <p:nvPr userDrawn="1"/>
        </p:nvSpPr>
        <p:spPr>
          <a:xfrm>
            <a:off x="342000" y="3420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29" name="sax_Navi_Eintrag" hidden="1">
            <a:extLst>
              <a:ext uri="{FF2B5EF4-FFF2-40B4-BE49-F238E27FC236}">
                <a16:creationId xmlns:a16="http://schemas.microsoft.com/office/drawing/2014/main" id="{76893DE0-763A-4646-A3C4-0D19CD0427F0}"/>
              </a:ext>
            </a:extLst>
          </p:cNvPr>
          <p:cNvSpPr txBox="1"/>
          <p:nvPr userDrawn="1"/>
        </p:nvSpPr>
        <p:spPr>
          <a:xfrm>
            <a:off x="342000" y="3632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0" name="sax_Navi_Eintrag" hidden="1">
            <a:extLst>
              <a:ext uri="{FF2B5EF4-FFF2-40B4-BE49-F238E27FC236}">
                <a16:creationId xmlns:a16="http://schemas.microsoft.com/office/drawing/2014/main" id="{0FB35DA8-2334-4A34-BD4D-227955B8C49C}"/>
              </a:ext>
            </a:extLst>
          </p:cNvPr>
          <p:cNvSpPr txBox="1"/>
          <p:nvPr userDrawn="1"/>
        </p:nvSpPr>
        <p:spPr>
          <a:xfrm>
            <a:off x="342000" y="3844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1" name="sax_Navi_Eintrag" hidden="1">
            <a:extLst>
              <a:ext uri="{FF2B5EF4-FFF2-40B4-BE49-F238E27FC236}">
                <a16:creationId xmlns:a16="http://schemas.microsoft.com/office/drawing/2014/main" id="{49B2312D-5DB8-46F4-8E55-143A0ACDA203}"/>
              </a:ext>
            </a:extLst>
          </p:cNvPr>
          <p:cNvSpPr txBox="1"/>
          <p:nvPr userDrawn="1"/>
        </p:nvSpPr>
        <p:spPr>
          <a:xfrm>
            <a:off x="342000" y="4057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2" name="sax_Navi_Eintrag" hidden="1">
            <a:extLst>
              <a:ext uri="{FF2B5EF4-FFF2-40B4-BE49-F238E27FC236}">
                <a16:creationId xmlns:a16="http://schemas.microsoft.com/office/drawing/2014/main" id="{555DC552-47C8-463D-95D6-62AFDD0C3BFC}"/>
              </a:ext>
            </a:extLst>
          </p:cNvPr>
          <p:cNvSpPr txBox="1"/>
          <p:nvPr userDrawn="1"/>
        </p:nvSpPr>
        <p:spPr>
          <a:xfrm>
            <a:off x="342000" y="4269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4" name="sax_Navi_Eintrag" hidden="1">
            <a:extLst>
              <a:ext uri="{FF2B5EF4-FFF2-40B4-BE49-F238E27FC236}">
                <a16:creationId xmlns:a16="http://schemas.microsoft.com/office/drawing/2014/main" id="{3A40B972-1993-4AE0-B65D-D3B2593B9216}"/>
              </a:ext>
            </a:extLst>
          </p:cNvPr>
          <p:cNvSpPr txBox="1"/>
          <p:nvPr userDrawn="1"/>
        </p:nvSpPr>
        <p:spPr>
          <a:xfrm>
            <a:off x="342000" y="4482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5" name="sax_Navi_Eintrag" hidden="1">
            <a:extLst>
              <a:ext uri="{FF2B5EF4-FFF2-40B4-BE49-F238E27FC236}">
                <a16:creationId xmlns:a16="http://schemas.microsoft.com/office/drawing/2014/main" id="{3499429B-6834-496B-8DCD-14261A708FFE}"/>
              </a:ext>
            </a:extLst>
          </p:cNvPr>
          <p:cNvSpPr txBox="1"/>
          <p:nvPr userDrawn="1"/>
        </p:nvSpPr>
        <p:spPr>
          <a:xfrm>
            <a:off x="342000" y="4694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6" name="sax_Navi_Eintrag" hidden="1">
            <a:extLst>
              <a:ext uri="{FF2B5EF4-FFF2-40B4-BE49-F238E27FC236}">
                <a16:creationId xmlns:a16="http://schemas.microsoft.com/office/drawing/2014/main" id="{F865767E-6BF8-4D66-954D-215103DE21DB}"/>
              </a:ext>
            </a:extLst>
          </p:cNvPr>
          <p:cNvSpPr txBox="1"/>
          <p:nvPr userDrawn="1"/>
        </p:nvSpPr>
        <p:spPr>
          <a:xfrm>
            <a:off x="342000" y="4906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7" name="sax_Navi_Eintrag" hidden="1">
            <a:extLst>
              <a:ext uri="{FF2B5EF4-FFF2-40B4-BE49-F238E27FC236}">
                <a16:creationId xmlns:a16="http://schemas.microsoft.com/office/drawing/2014/main" id="{5A6D8C18-42EB-4C7C-9219-27B54E2F3365}"/>
              </a:ext>
            </a:extLst>
          </p:cNvPr>
          <p:cNvSpPr txBox="1"/>
          <p:nvPr userDrawn="1"/>
        </p:nvSpPr>
        <p:spPr>
          <a:xfrm>
            <a:off x="342000" y="5119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03102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6747" userDrawn="1">
          <p15:clr>
            <a:srgbClr val="FBAE40"/>
          </p15:clr>
        </p15:guide>
        <p15:guide id="3" orient="horz" pos="162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654" userDrawn="1">
          <p15:clr>
            <a:srgbClr val="FBAE40"/>
          </p15:clr>
        </p15:guide>
        <p15:guide id="6" orient="horz" pos="816" userDrawn="1">
          <p15:clr>
            <a:srgbClr val="FBAE40"/>
          </p15:clr>
        </p15:guide>
        <p15:guide id="7" orient="horz" pos="3443" userDrawn="1">
          <p15:clr>
            <a:srgbClr val="FBAE40"/>
          </p15:clr>
        </p15:guide>
        <p15:guide id="8" pos="1905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pter_title"/>
          <p:cNvSpPr>
            <a:spLocks noGrp="1"/>
          </p:cNvSpPr>
          <p:nvPr>
            <p:ph type="body" idx="15" hasCustomPrompt="1"/>
          </p:nvPr>
        </p:nvSpPr>
        <p:spPr>
          <a:xfrm>
            <a:off x="259080" y="259200"/>
            <a:ext cx="10452100" cy="388800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89000"/>
              </a:lnSpc>
              <a:buNone/>
              <a:defRPr lang="de-DE" sz="2800" kern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0"/>
              </a:spcBef>
              <a:buFont typeface="Wingdings 3" panose="05040102010807070707" pitchFamily="18" charset="2"/>
            </a:pPr>
            <a:r>
              <a:rPr lang="en-US" noProof="1"/>
              <a:t>Add Chapter Title</a:t>
            </a:r>
          </a:p>
        </p:txBody>
      </p:sp>
      <p:sp>
        <p:nvSpPr>
          <p:cNvPr id="9" name="slide_title">
            <a:extLst>
              <a:ext uri="{FF2B5EF4-FFF2-40B4-BE49-F238E27FC236}">
                <a16:creationId xmlns:a16="http://schemas.microsoft.com/office/drawing/2014/main" id="{CE9D89DE-4B7A-4152-8E47-903CAF20AB0B}"/>
              </a:ext>
            </a:extLst>
          </p:cNvPr>
          <p:cNvSpPr>
            <a:spLocks noGrp="1"/>
          </p:cNvSpPr>
          <p:nvPr>
            <p:ph type="title" sz="quarter" hasCustomPrompt="1"/>
          </p:nvPr>
        </p:nvSpPr>
        <p:spPr>
          <a:xfrm>
            <a:off x="259080" y="648000"/>
            <a:ext cx="10452100" cy="388800"/>
          </a:xfrm>
        </p:spPr>
        <p:txBody>
          <a:bodyPr/>
          <a:lstStyle/>
          <a:p>
            <a:r>
              <a:rPr lang="en-US" noProof="1"/>
              <a:t>Add Slide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9080" y="5628640"/>
            <a:ext cx="288290" cy="410210"/>
          </a:xfrm>
        </p:spPr>
        <p:txBody>
          <a:bodyPr/>
          <a:lstStyle>
            <a:lvl1pPr>
              <a:defRPr kern="0" baseline="0">
                <a:solidFill>
                  <a:srgbClr val="999FA6"/>
                </a:solidFill>
              </a:defRPr>
            </a:lvl1pPr>
          </a:lstStyle>
          <a:p>
            <a:fld id="{4898AEC0-503E-4FA4-859C-D0F72D6E3F79}" type="slidenum">
              <a:rPr lang="en-US" noProof="1" dirty="0" smtClean="0"/>
              <a:pPr/>
              <a:t>‹#›</a:t>
            </a:fld>
            <a:endParaRPr lang="en-US" noProof="1"/>
          </a:p>
        </p:txBody>
      </p:sp>
      <p:pic>
        <p:nvPicPr>
          <p:cNvPr id="28" name="Grafik 3" descr="bottom_d2_169.png">
            <a:extLst>
              <a:ext uri="{FF2B5EF4-FFF2-40B4-BE49-F238E27FC236}">
                <a16:creationId xmlns:a16="http://schemas.microsoft.com/office/drawing/2014/main" id="{EE92306B-89C4-4A4D-81C1-DE629B5A33A0}"/>
              </a:ext>
            </a:extLst>
          </p:cNvPr>
          <p:cNvPicPr>
            <a:picLocks noSel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1389"/>
            <a:ext cx="10970260" cy="129540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35" name="Grafik 34" descr="logo2_d2.png">
            <a:extLst>
              <a:ext uri="{FF2B5EF4-FFF2-40B4-BE49-F238E27FC236}">
                <a16:creationId xmlns:a16="http://schemas.microsoft.com/office/drawing/2014/main" id="{4A0BB653-08E0-42FB-832C-B4ECC24A4E72}"/>
              </a:ext>
            </a:extLst>
          </p:cNvPr>
          <p:cNvPicPr>
            <a:picLocks noSel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2613"/>
            <a:ext cx="135941" cy="648000"/>
          </a:xfrm>
          <a:prstGeom prst="rect">
            <a:avLst/>
          </a:prstGeom>
        </p:spPr>
      </p:pic>
      <p:sp>
        <p:nvSpPr>
          <p:cNvPr id="10" name="Rectangle7">
            <a:extLst>
              <a:ext uri="{FF2B5EF4-FFF2-40B4-BE49-F238E27FC236}">
                <a16:creationId xmlns:a16="http://schemas.microsoft.com/office/drawing/2014/main" id="{8883D326-CEAD-4903-8269-B2D194C3C224}"/>
              </a:ext>
            </a:extLst>
          </p:cNvPr>
          <p:cNvSpPr>
            <a:spLocks/>
          </p:cNvSpPr>
          <p:nvPr userDrawn="1"/>
        </p:nvSpPr>
        <p:spPr>
          <a:xfrm>
            <a:off x="9224010" y="259080"/>
            <a:ext cx="1691640" cy="777240"/>
          </a:xfrm>
          <a:prstGeom prst="rect">
            <a:avLst/>
          </a:prstGeom>
          <a:noFill/>
          <a:ln w="0" cap="flat" cmpd="sng" algn="ctr">
            <a:noFill/>
            <a:prstDash val="solid"/>
          </a:ln>
          <a:effectLst/>
        </p:spPr>
        <p:txBody>
          <a:bodyPr wrap="square" lIns="0" tIns="17779" rIns="0" bIns="0" rtlCol="0" anchor="t">
            <a:normAutofit/>
          </a:bodyPr>
          <a:lstStyle/>
          <a:p>
            <a:pPr rtl="0">
              <a:lnSpc>
                <a:spcPts val="900"/>
              </a:lnSpc>
            </a:pPr>
            <a:r>
              <a:rPr lang="en-US" sz="550" b="0" i="0" u="none" strike="noStrike" kern="0" baseline="0" noProof="1" smtClean="0">
                <a:solidFill>
                  <a:srgbClr val="000000"/>
                </a:solidFill>
                <a:latin typeface="Bosch Office Sans" pitchFamily="2" charset="0"/>
              </a:rPr>
              <a:t> </a:t>
            </a:r>
            <a:endParaRPr lang="en-US" sz="550" b="0" i="0" u="none" strike="noStrike" kern="0" baseline="0" noProof="1">
              <a:solidFill>
                <a:srgbClr val="000000"/>
              </a:solidFill>
              <a:latin typeface="Bosch Office Sans" pitchFamily="2" charset="0"/>
            </a:endParaRPr>
          </a:p>
        </p:txBody>
      </p:sp>
      <p:pic>
        <p:nvPicPr>
          <p:cNvPr id="11" name="Grafik 4" descr="logo1_d2.png">
            <a:extLst>
              <a:ext uri="{FF2B5EF4-FFF2-40B4-BE49-F238E27FC236}">
                <a16:creationId xmlns:a16="http://schemas.microsoft.com/office/drawing/2014/main" id="{EA45B0BA-5E3B-4D0F-8BE3-B1AAA7A49623}"/>
              </a:ext>
            </a:extLst>
          </p:cNvPr>
          <p:cNvPicPr>
            <a:picLocks noSel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680" y="5464811"/>
            <a:ext cx="1094740" cy="575309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32" name="sax_Navi" hidden="1">
            <a:extLst>
              <a:ext uri="{FF2B5EF4-FFF2-40B4-BE49-F238E27FC236}">
                <a16:creationId xmlns:a16="http://schemas.microsoft.com/office/drawing/2014/main" id="{079A7423-3C19-40EB-89DF-43B57177B5C8}"/>
              </a:ext>
            </a:extLst>
          </p:cNvPr>
          <p:cNvSpPr txBox="1"/>
          <p:nvPr userDrawn="1"/>
        </p:nvSpPr>
        <p:spPr>
          <a:xfrm>
            <a:off x="259200" y="1296000"/>
            <a:ext cx="2120400" cy="416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R="0" defTabSz="91440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3" name="sax_Navi_Eintrag" hidden="1">
            <a:extLst>
              <a:ext uri="{FF2B5EF4-FFF2-40B4-BE49-F238E27FC236}">
                <a16:creationId xmlns:a16="http://schemas.microsoft.com/office/drawing/2014/main" id="{A99E10EC-5312-4B7E-A5BC-879BA9DC51E1}"/>
              </a:ext>
            </a:extLst>
          </p:cNvPr>
          <p:cNvSpPr txBox="1"/>
          <p:nvPr userDrawn="1"/>
        </p:nvSpPr>
        <p:spPr>
          <a:xfrm>
            <a:off x="342000" y="1296000"/>
            <a:ext cx="1994400" cy="212400"/>
          </a:xfrm>
          <a:prstGeom prst="rect">
            <a:avLst/>
          </a:prstGeom>
          <a:solidFill>
            <a:schemeClr val="bg1">
              <a:alpha val="99000"/>
            </a:schemeClr>
          </a:solidFill>
          <a:ln>
            <a:noFill/>
            <a:prstDash val="lgDash"/>
          </a:ln>
          <a:effectLst/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4" name="sax_Navi_Eintrag" hidden="1">
            <a:extLst>
              <a:ext uri="{FF2B5EF4-FFF2-40B4-BE49-F238E27FC236}">
                <a16:creationId xmlns:a16="http://schemas.microsoft.com/office/drawing/2014/main" id="{69489E0B-BCF9-4C0D-9F9A-E9604F94994E}"/>
              </a:ext>
            </a:extLst>
          </p:cNvPr>
          <p:cNvSpPr txBox="1"/>
          <p:nvPr userDrawn="1"/>
        </p:nvSpPr>
        <p:spPr>
          <a:xfrm>
            <a:off x="342000" y="1508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8" name="sax_Navi_Eintrag" hidden="1">
            <a:extLst>
              <a:ext uri="{FF2B5EF4-FFF2-40B4-BE49-F238E27FC236}">
                <a16:creationId xmlns:a16="http://schemas.microsoft.com/office/drawing/2014/main" id="{A779CC69-0D88-4368-A15E-4F84DA1B1A3C}"/>
              </a:ext>
            </a:extLst>
          </p:cNvPr>
          <p:cNvSpPr txBox="1"/>
          <p:nvPr userDrawn="1"/>
        </p:nvSpPr>
        <p:spPr>
          <a:xfrm>
            <a:off x="342000" y="1720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56" name="sax_Navi_Eintrag" hidden="1">
            <a:extLst>
              <a:ext uri="{FF2B5EF4-FFF2-40B4-BE49-F238E27FC236}">
                <a16:creationId xmlns:a16="http://schemas.microsoft.com/office/drawing/2014/main" id="{6D0059F0-0830-4571-8695-97E4DE0EB226}"/>
              </a:ext>
            </a:extLst>
          </p:cNvPr>
          <p:cNvSpPr txBox="1"/>
          <p:nvPr userDrawn="1"/>
        </p:nvSpPr>
        <p:spPr>
          <a:xfrm>
            <a:off x="342000" y="1933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57" name="sax_Navi_Eintrag" hidden="1">
            <a:extLst>
              <a:ext uri="{FF2B5EF4-FFF2-40B4-BE49-F238E27FC236}">
                <a16:creationId xmlns:a16="http://schemas.microsoft.com/office/drawing/2014/main" id="{317B406B-B578-493A-A58D-009FFF5E7795}"/>
              </a:ext>
            </a:extLst>
          </p:cNvPr>
          <p:cNvSpPr txBox="1"/>
          <p:nvPr userDrawn="1"/>
        </p:nvSpPr>
        <p:spPr>
          <a:xfrm>
            <a:off x="342000" y="2145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58" name="sax_Navi_Eintrag" hidden="1">
            <a:extLst>
              <a:ext uri="{FF2B5EF4-FFF2-40B4-BE49-F238E27FC236}">
                <a16:creationId xmlns:a16="http://schemas.microsoft.com/office/drawing/2014/main" id="{9BE0C708-D646-4462-9A28-9A8D10934DAA}"/>
              </a:ext>
            </a:extLst>
          </p:cNvPr>
          <p:cNvSpPr txBox="1"/>
          <p:nvPr userDrawn="1"/>
        </p:nvSpPr>
        <p:spPr>
          <a:xfrm>
            <a:off x="342000" y="2358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59" name="sax_Navi_Eintrag" hidden="1">
            <a:extLst>
              <a:ext uri="{FF2B5EF4-FFF2-40B4-BE49-F238E27FC236}">
                <a16:creationId xmlns:a16="http://schemas.microsoft.com/office/drawing/2014/main" id="{4DB16625-FDF1-4D31-8FA5-F4147F8BEEE8}"/>
              </a:ext>
            </a:extLst>
          </p:cNvPr>
          <p:cNvSpPr txBox="1"/>
          <p:nvPr userDrawn="1"/>
        </p:nvSpPr>
        <p:spPr>
          <a:xfrm>
            <a:off x="342000" y="2570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0" name="sax_Navi_Eintrag" hidden="1">
            <a:extLst>
              <a:ext uri="{FF2B5EF4-FFF2-40B4-BE49-F238E27FC236}">
                <a16:creationId xmlns:a16="http://schemas.microsoft.com/office/drawing/2014/main" id="{A62FF384-AE5D-4030-87B2-165AB4A2CE40}"/>
              </a:ext>
            </a:extLst>
          </p:cNvPr>
          <p:cNvSpPr txBox="1"/>
          <p:nvPr userDrawn="1"/>
        </p:nvSpPr>
        <p:spPr>
          <a:xfrm>
            <a:off x="342000" y="2782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1" name="sax_Navi_Eintrag" hidden="1">
            <a:extLst>
              <a:ext uri="{FF2B5EF4-FFF2-40B4-BE49-F238E27FC236}">
                <a16:creationId xmlns:a16="http://schemas.microsoft.com/office/drawing/2014/main" id="{F0BFC9DB-5D33-4F46-8FE6-7E69A8ADF494}"/>
              </a:ext>
            </a:extLst>
          </p:cNvPr>
          <p:cNvSpPr txBox="1"/>
          <p:nvPr userDrawn="1"/>
        </p:nvSpPr>
        <p:spPr>
          <a:xfrm>
            <a:off x="342000" y="2995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2" name="sax_Navi_Eintrag" hidden="1">
            <a:extLst>
              <a:ext uri="{FF2B5EF4-FFF2-40B4-BE49-F238E27FC236}">
                <a16:creationId xmlns:a16="http://schemas.microsoft.com/office/drawing/2014/main" id="{F0B8F1D4-92DA-4018-A1F0-64C5BE682431}"/>
              </a:ext>
            </a:extLst>
          </p:cNvPr>
          <p:cNvSpPr txBox="1"/>
          <p:nvPr userDrawn="1"/>
        </p:nvSpPr>
        <p:spPr>
          <a:xfrm>
            <a:off x="342000" y="3207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3" name="sax_Navi_Eintrag" hidden="1">
            <a:extLst>
              <a:ext uri="{FF2B5EF4-FFF2-40B4-BE49-F238E27FC236}">
                <a16:creationId xmlns:a16="http://schemas.microsoft.com/office/drawing/2014/main" id="{56095604-7DF2-4C4E-BC3C-F2F2EB03332B}"/>
              </a:ext>
            </a:extLst>
          </p:cNvPr>
          <p:cNvSpPr txBox="1"/>
          <p:nvPr userDrawn="1"/>
        </p:nvSpPr>
        <p:spPr>
          <a:xfrm>
            <a:off x="342000" y="3420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4" name="sax_Navi_Eintrag" hidden="1">
            <a:extLst>
              <a:ext uri="{FF2B5EF4-FFF2-40B4-BE49-F238E27FC236}">
                <a16:creationId xmlns:a16="http://schemas.microsoft.com/office/drawing/2014/main" id="{19BED985-DA62-4C74-8604-4EA340FDD8E6}"/>
              </a:ext>
            </a:extLst>
          </p:cNvPr>
          <p:cNvSpPr txBox="1"/>
          <p:nvPr userDrawn="1"/>
        </p:nvSpPr>
        <p:spPr>
          <a:xfrm>
            <a:off x="342000" y="3632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5" name="sax_Navi_Eintrag" hidden="1">
            <a:extLst>
              <a:ext uri="{FF2B5EF4-FFF2-40B4-BE49-F238E27FC236}">
                <a16:creationId xmlns:a16="http://schemas.microsoft.com/office/drawing/2014/main" id="{F7DC2D9F-38D4-4169-9737-C679481F253C}"/>
              </a:ext>
            </a:extLst>
          </p:cNvPr>
          <p:cNvSpPr txBox="1"/>
          <p:nvPr userDrawn="1"/>
        </p:nvSpPr>
        <p:spPr>
          <a:xfrm>
            <a:off x="342000" y="3844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6" name="sax_Navi_Eintrag" hidden="1">
            <a:extLst>
              <a:ext uri="{FF2B5EF4-FFF2-40B4-BE49-F238E27FC236}">
                <a16:creationId xmlns:a16="http://schemas.microsoft.com/office/drawing/2014/main" id="{CB428D47-7384-436B-A5B6-2FC67A7A0423}"/>
              </a:ext>
            </a:extLst>
          </p:cNvPr>
          <p:cNvSpPr txBox="1"/>
          <p:nvPr userDrawn="1"/>
        </p:nvSpPr>
        <p:spPr>
          <a:xfrm>
            <a:off x="342000" y="4057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7" name="sax_Navi_Eintrag" hidden="1">
            <a:extLst>
              <a:ext uri="{FF2B5EF4-FFF2-40B4-BE49-F238E27FC236}">
                <a16:creationId xmlns:a16="http://schemas.microsoft.com/office/drawing/2014/main" id="{9D81D036-F87F-4335-B58C-F45FBB47EDF1}"/>
              </a:ext>
            </a:extLst>
          </p:cNvPr>
          <p:cNvSpPr txBox="1"/>
          <p:nvPr userDrawn="1"/>
        </p:nvSpPr>
        <p:spPr>
          <a:xfrm>
            <a:off x="342000" y="4269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8" name="sax_Navi_Eintrag" hidden="1">
            <a:extLst>
              <a:ext uri="{FF2B5EF4-FFF2-40B4-BE49-F238E27FC236}">
                <a16:creationId xmlns:a16="http://schemas.microsoft.com/office/drawing/2014/main" id="{D223B30F-52AC-4072-B1E8-1A6694A23FBC}"/>
              </a:ext>
            </a:extLst>
          </p:cNvPr>
          <p:cNvSpPr txBox="1"/>
          <p:nvPr userDrawn="1"/>
        </p:nvSpPr>
        <p:spPr>
          <a:xfrm>
            <a:off x="342000" y="4482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9" name="sax_Navi_Eintrag" hidden="1">
            <a:extLst>
              <a:ext uri="{FF2B5EF4-FFF2-40B4-BE49-F238E27FC236}">
                <a16:creationId xmlns:a16="http://schemas.microsoft.com/office/drawing/2014/main" id="{3A004176-E361-4D36-9660-FA7A9F1AFE2B}"/>
              </a:ext>
            </a:extLst>
          </p:cNvPr>
          <p:cNvSpPr txBox="1"/>
          <p:nvPr userDrawn="1"/>
        </p:nvSpPr>
        <p:spPr>
          <a:xfrm>
            <a:off x="342000" y="4694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0" name="sax_Navi_Eintrag" hidden="1">
            <a:extLst>
              <a:ext uri="{FF2B5EF4-FFF2-40B4-BE49-F238E27FC236}">
                <a16:creationId xmlns:a16="http://schemas.microsoft.com/office/drawing/2014/main" id="{F965898B-7C03-406C-88A0-BB84129EA1BC}"/>
              </a:ext>
            </a:extLst>
          </p:cNvPr>
          <p:cNvSpPr txBox="1"/>
          <p:nvPr userDrawn="1"/>
        </p:nvSpPr>
        <p:spPr>
          <a:xfrm>
            <a:off x="342000" y="4906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1" name="sax_Navi_Eintrag" hidden="1">
            <a:extLst>
              <a:ext uri="{FF2B5EF4-FFF2-40B4-BE49-F238E27FC236}">
                <a16:creationId xmlns:a16="http://schemas.microsoft.com/office/drawing/2014/main" id="{AF419670-DCED-49EB-9AC8-B738A7E7E137}"/>
              </a:ext>
            </a:extLst>
          </p:cNvPr>
          <p:cNvSpPr txBox="1"/>
          <p:nvPr userDrawn="1"/>
        </p:nvSpPr>
        <p:spPr>
          <a:xfrm>
            <a:off x="342000" y="5119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22744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6747" userDrawn="1">
          <p15:clr>
            <a:srgbClr val="FBAE40"/>
          </p15:clr>
        </p15:guide>
        <p15:guide id="3" orient="horz" pos="162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654" userDrawn="1">
          <p15:clr>
            <a:srgbClr val="FBAE40"/>
          </p15:clr>
        </p15:guide>
        <p15:guide id="6" orient="horz" pos="816" userDrawn="1">
          <p15:clr>
            <a:srgbClr val="FBAE40"/>
          </p15:clr>
        </p15:guide>
        <p15:guide id="7" orient="horz" pos="3443" userDrawn="1">
          <p15:clr>
            <a:srgbClr val="FBAE40"/>
          </p15:clr>
        </p15:guide>
        <p15:guide id="8" pos="190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hapter_title">
            <a:extLst>
              <a:ext uri="{FF2B5EF4-FFF2-40B4-BE49-F238E27FC236}">
                <a16:creationId xmlns:a16="http://schemas.microsoft.com/office/drawing/2014/main" id="{33FCED84-34F3-40A1-AACC-2C46141FAA1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259080" y="259200"/>
            <a:ext cx="10452100" cy="388800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89000"/>
              </a:lnSpc>
              <a:buNone/>
              <a:defRPr lang="de-DE" sz="2800" kern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0"/>
              </a:spcBef>
              <a:buFont typeface="Wingdings 3" panose="05040102010807070707" pitchFamily="18" charset="2"/>
            </a:pPr>
            <a:r>
              <a:rPr lang="en-US" noProof="1"/>
              <a:t>Add Chapter Title</a:t>
            </a:r>
          </a:p>
        </p:txBody>
      </p:sp>
      <p:sp>
        <p:nvSpPr>
          <p:cNvPr id="15" name="slide_title">
            <a:extLst>
              <a:ext uri="{FF2B5EF4-FFF2-40B4-BE49-F238E27FC236}">
                <a16:creationId xmlns:a16="http://schemas.microsoft.com/office/drawing/2014/main" id="{C0A6F091-52AD-4C0A-8D32-80EE860A9980}"/>
              </a:ext>
            </a:extLst>
          </p:cNvPr>
          <p:cNvSpPr>
            <a:spLocks noGrp="1"/>
          </p:cNvSpPr>
          <p:nvPr>
            <p:ph type="title" sz="quarter" hasCustomPrompt="1"/>
          </p:nvPr>
        </p:nvSpPr>
        <p:spPr>
          <a:xfrm>
            <a:off x="259080" y="648000"/>
            <a:ext cx="10452100" cy="388800"/>
          </a:xfrm>
        </p:spPr>
        <p:txBody>
          <a:bodyPr/>
          <a:lstStyle/>
          <a:p>
            <a:r>
              <a:rPr lang="en-US" noProof="1"/>
              <a:t>Add Slide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9080" y="5628640"/>
            <a:ext cx="288290" cy="410210"/>
          </a:xfrm>
        </p:spPr>
        <p:txBody>
          <a:bodyPr/>
          <a:lstStyle>
            <a:lvl1pPr>
              <a:defRPr kern="0" baseline="0">
                <a:solidFill>
                  <a:srgbClr val="999FA6"/>
                </a:solidFill>
              </a:defRPr>
            </a:lvl1pPr>
          </a:lstStyle>
          <a:p>
            <a:fld id="{4898AEC0-503E-4FA4-859C-D0F72D6E3F79}" type="slidenum">
              <a:rPr lang="en-US" noProof="1" dirty="0" smtClean="0"/>
              <a:pPr/>
              <a:t>‹#›</a:t>
            </a:fld>
            <a:endParaRPr lang="en-US" noProof="1"/>
          </a:p>
        </p:txBody>
      </p:sp>
      <p:pic>
        <p:nvPicPr>
          <p:cNvPr id="28" name="Grafik 3" descr="bottom_d2_169.png">
            <a:extLst>
              <a:ext uri="{FF2B5EF4-FFF2-40B4-BE49-F238E27FC236}">
                <a16:creationId xmlns:a16="http://schemas.microsoft.com/office/drawing/2014/main" id="{EE92306B-89C4-4A4D-81C1-DE629B5A33A0}"/>
              </a:ext>
            </a:extLst>
          </p:cNvPr>
          <p:cNvPicPr>
            <a:picLocks noSel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1389"/>
            <a:ext cx="10970260" cy="129540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35" name="Grafik 34" descr="logo2_d2.png">
            <a:extLst>
              <a:ext uri="{FF2B5EF4-FFF2-40B4-BE49-F238E27FC236}">
                <a16:creationId xmlns:a16="http://schemas.microsoft.com/office/drawing/2014/main" id="{4A0BB653-08E0-42FB-832C-B4ECC24A4E72}"/>
              </a:ext>
            </a:extLst>
          </p:cNvPr>
          <p:cNvPicPr>
            <a:picLocks noSel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2613"/>
            <a:ext cx="135941" cy="648000"/>
          </a:xfrm>
          <a:prstGeom prst="rect">
            <a:avLst/>
          </a:prstGeom>
        </p:spPr>
      </p:pic>
      <p:sp>
        <p:nvSpPr>
          <p:cNvPr id="10" name="Rectangle7">
            <a:extLst>
              <a:ext uri="{FF2B5EF4-FFF2-40B4-BE49-F238E27FC236}">
                <a16:creationId xmlns:a16="http://schemas.microsoft.com/office/drawing/2014/main" id="{8883D326-CEAD-4903-8269-B2D194C3C224}"/>
              </a:ext>
            </a:extLst>
          </p:cNvPr>
          <p:cNvSpPr>
            <a:spLocks/>
          </p:cNvSpPr>
          <p:nvPr userDrawn="1"/>
        </p:nvSpPr>
        <p:spPr>
          <a:xfrm>
            <a:off x="9224010" y="259080"/>
            <a:ext cx="1691640" cy="777240"/>
          </a:xfrm>
          <a:prstGeom prst="rect">
            <a:avLst/>
          </a:prstGeom>
          <a:noFill/>
          <a:ln w="0" cap="flat" cmpd="sng" algn="ctr">
            <a:noFill/>
            <a:prstDash val="solid"/>
          </a:ln>
          <a:effectLst/>
        </p:spPr>
        <p:txBody>
          <a:bodyPr wrap="square" lIns="0" tIns="17779" rIns="0" bIns="0" rtlCol="0" anchor="t">
            <a:normAutofit/>
          </a:bodyPr>
          <a:lstStyle/>
          <a:p>
            <a:pPr rtl="0">
              <a:lnSpc>
                <a:spcPts val="900"/>
              </a:lnSpc>
            </a:pPr>
            <a:r>
              <a:rPr lang="en-US" sz="550" b="0" i="0" u="none" strike="noStrike" kern="0" baseline="0" noProof="1" smtClean="0">
                <a:solidFill>
                  <a:srgbClr val="000000"/>
                </a:solidFill>
                <a:latin typeface="Bosch Office Sans" pitchFamily="2" charset="0"/>
              </a:rPr>
              <a:t> </a:t>
            </a:r>
            <a:endParaRPr lang="en-US" sz="550" b="0" i="0" u="none" strike="noStrike" kern="0" baseline="0" noProof="1">
              <a:solidFill>
                <a:srgbClr val="000000"/>
              </a:solidFill>
              <a:latin typeface="Bosch Office Sans" pitchFamily="2" charset="0"/>
            </a:endParaRPr>
          </a:p>
        </p:txBody>
      </p:sp>
      <p:pic>
        <p:nvPicPr>
          <p:cNvPr id="11" name="Grafik 4" descr="logo1_d2.png">
            <a:extLst>
              <a:ext uri="{FF2B5EF4-FFF2-40B4-BE49-F238E27FC236}">
                <a16:creationId xmlns:a16="http://schemas.microsoft.com/office/drawing/2014/main" id="{EA45B0BA-5E3B-4D0F-8BE3-B1AAA7A49623}"/>
              </a:ext>
            </a:extLst>
          </p:cNvPr>
          <p:cNvPicPr>
            <a:picLocks noSel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680" y="5464811"/>
            <a:ext cx="1094740" cy="575309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4D46C5CB-CB38-4AD2-99D2-34C738DF30C0}"/>
              </a:ext>
            </a:extLst>
          </p:cNvPr>
          <p:cNvSpPr>
            <a:spLocks noGrp="1"/>
          </p:cNvSpPr>
          <p:nvPr>
            <p:ph sz="quarter" idx="1" hasCustomPrompt="1"/>
          </p:nvPr>
        </p:nvSpPr>
        <p:spPr>
          <a:xfrm>
            <a:off x="3026410" y="1296000"/>
            <a:ext cx="7680960" cy="416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Zweite Ebene</a:t>
            </a:r>
          </a:p>
          <a:p>
            <a:pPr lvl="2"/>
            <a:r>
              <a:rPr lang="en-US" noProof="1"/>
              <a:t>Dritte Ebene</a:t>
            </a:r>
          </a:p>
          <a:p>
            <a:pPr lvl="3"/>
            <a:r>
              <a:rPr lang="en-US" noProof="1"/>
              <a:t>Vierte Ebene</a:t>
            </a:r>
          </a:p>
          <a:p>
            <a:pPr lvl="4"/>
            <a:r>
              <a:rPr lang="en-US" noProof="1"/>
              <a:t>Fünfte Ebene</a:t>
            </a:r>
          </a:p>
        </p:txBody>
      </p:sp>
      <p:sp>
        <p:nvSpPr>
          <p:cNvPr id="33" name="sax_Navi" hidden="1">
            <a:extLst>
              <a:ext uri="{FF2B5EF4-FFF2-40B4-BE49-F238E27FC236}">
                <a16:creationId xmlns:a16="http://schemas.microsoft.com/office/drawing/2014/main" id="{C41FF67E-CAC8-4727-BB80-BD3270D0CEF8}"/>
              </a:ext>
            </a:extLst>
          </p:cNvPr>
          <p:cNvSpPr txBox="1"/>
          <p:nvPr userDrawn="1"/>
        </p:nvSpPr>
        <p:spPr>
          <a:xfrm>
            <a:off x="259200" y="1296000"/>
            <a:ext cx="2120400" cy="416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R="0" defTabSz="91440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4" name="sax_Navi_Eintrag" hidden="1">
            <a:extLst>
              <a:ext uri="{FF2B5EF4-FFF2-40B4-BE49-F238E27FC236}">
                <a16:creationId xmlns:a16="http://schemas.microsoft.com/office/drawing/2014/main" id="{76421E11-FC60-4C9C-86D2-4A7261468EA8}"/>
              </a:ext>
            </a:extLst>
          </p:cNvPr>
          <p:cNvSpPr txBox="1"/>
          <p:nvPr userDrawn="1"/>
        </p:nvSpPr>
        <p:spPr>
          <a:xfrm>
            <a:off x="342000" y="1296000"/>
            <a:ext cx="1994400" cy="212400"/>
          </a:xfrm>
          <a:prstGeom prst="rect">
            <a:avLst/>
          </a:prstGeom>
          <a:solidFill>
            <a:schemeClr val="bg1">
              <a:alpha val="99000"/>
            </a:schemeClr>
          </a:solidFill>
          <a:ln>
            <a:noFill/>
            <a:prstDash val="lgDash"/>
          </a:ln>
          <a:effectLst/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6" name="sax_Navi_Eintrag" hidden="1">
            <a:extLst>
              <a:ext uri="{FF2B5EF4-FFF2-40B4-BE49-F238E27FC236}">
                <a16:creationId xmlns:a16="http://schemas.microsoft.com/office/drawing/2014/main" id="{6DDEE8A0-63BD-44FC-A06A-D0B4BC988457}"/>
              </a:ext>
            </a:extLst>
          </p:cNvPr>
          <p:cNvSpPr txBox="1"/>
          <p:nvPr userDrawn="1"/>
        </p:nvSpPr>
        <p:spPr>
          <a:xfrm>
            <a:off x="342000" y="1508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37" name="sax_Navi_Eintrag" hidden="1">
            <a:extLst>
              <a:ext uri="{FF2B5EF4-FFF2-40B4-BE49-F238E27FC236}">
                <a16:creationId xmlns:a16="http://schemas.microsoft.com/office/drawing/2014/main" id="{C281F386-EB80-4CD4-A149-0F3105F0F176}"/>
              </a:ext>
            </a:extLst>
          </p:cNvPr>
          <p:cNvSpPr txBox="1"/>
          <p:nvPr userDrawn="1"/>
        </p:nvSpPr>
        <p:spPr>
          <a:xfrm>
            <a:off x="342000" y="1720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40" name="sax_Navi_Eintrag" hidden="1">
            <a:extLst>
              <a:ext uri="{FF2B5EF4-FFF2-40B4-BE49-F238E27FC236}">
                <a16:creationId xmlns:a16="http://schemas.microsoft.com/office/drawing/2014/main" id="{540D3996-4EAD-44F3-88CA-3765C888F6C8}"/>
              </a:ext>
            </a:extLst>
          </p:cNvPr>
          <p:cNvSpPr txBox="1"/>
          <p:nvPr userDrawn="1"/>
        </p:nvSpPr>
        <p:spPr>
          <a:xfrm>
            <a:off x="342000" y="1933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58" name="sax_Navi_Eintrag" hidden="1">
            <a:extLst>
              <a:ext uri="{FF2B5EF4-FFF2-40B4-BE49-F238E27FC236}">
                <a16:creationId xmlns:a16="http://schemas.microsoft.com/office/drawing/2014/main" id="{BB3A8BFD-19BB-4ACB-9DFD-C83149C306C2}"/>
              </a:ext>
            </a:extLst>
          </p:cNvPr>
          <p:cNvSpPr txBox="1"/>
          <p:nvPr userDrawn="1"/>
        </p:nvSpPr>
        <p:spPr>
          <a:xfrm>
            <a:off x="342000" y="2145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59" name="sax_Navi_Eintrag" hidden="1">
            <a:extLst>
              <a:ext uri="{FF2B5EF4-FFF2-40B4-BE49-F238E27FC236}">
                <a16:creationId xmlns:a16="http://schemas.microsoft.com/office/drawing/2014/main" id="{BFD0FEFA-47E9-42EF-9096-431C0A1EA6FB}"/>
              </a:ext>
            </a:extLst>
          </p:cNvPr>
          <p:cNvSpPr txBox="1"/>
          <p:nvPr userDrawn="1"/>
        </p:nvSpPr>
        <p:spPr>
          <a:xfrm>
            <a:off x="342000" y="2358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0" name="sax_Navi_Eintrag" hidden="1">
            <a:extLst>
              <a:ext uri="{FF2B5EF4-FFF2-40B4-BE49-F238E27FC236}">
                <a16:creationId xmlns:a16="http://schemas.microsoft.com/office/drawing/2014/main" id="{17C5D3A3-DDDA-47F6-B2EC-9C8DD04B5C61}"/>
              </a:ext>
            </a:extLst>
          </p:cNvPr>
          <p:cNvSpPr txBox="1"/>
          <p:nvPr userDrawn="1"/>
        </p:nvSpPr>
        <p:spPr>
          <a:xfrm>
            <a:off x="342000" y="2570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1" name="sax_Navi_Eintrag" hidden="1">
            <a:extLst>
              <a:ext uri="{FF2B5EF4-FFF2-40B4-BE49-F238E27FC236}">
                <a16:creationId xmlns:a16="http://schemas.microsoft.com/office/drawing/2014/main" id="{2967D591-C383-4FD4-A22C-F9AFB16E557D}"/>
              </a:ext>
            </a:extLst>
          </p:cNvPr>
          <p:cNvSpPr txBox="1"/>
          <p:nvPr userDrawn="1"/>
        </p:nvSpPr>
        <p:spPr>
          <a:xfrm>
            <a:off x="342000" y="2782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2" name="sax_Navi_Eintrag" hidden="1">
            <a:extLst>
              <a:ext uri="{FF2B5EF4-FFF2-40B4-BE49-F238E27FC236}">
                <a16:creationId xmlns:a16="http://schemas.microsoft.com/office/drawing/2014/main" id="{AE459D08-B2FF-44E8-A973-63417C3C5BA5}"/>
              </a:ext>
            </a:extLst>
          </p:cNvPr>
          <p:cNvSpPr txBox="1"/>
          <p:nvPr userDrawn="1"/>
        </p:nvSpPr>
        <p:spPr>
          <a:xfrm>
            <a:off x="342000" y="2995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3" name="sax_Navi_Eintrag" hidden="1">
            <a:extLst>
              <a:ext uri="{FF2B5EF4-FFF2-40B4-BE49-F238E27FC236}">
                <a16:creationId xmlns:a16="http://schemas.microsoft.com/office/drawing/2014/main" id="{F3D9BD4C-A1E3-4645-AC5B-F13F80C23E9E}"/>
              </a:ext>
            </a:extLst>
          </p:cNvPr>
          <p:cNvSpPr txBox="1"/>
          <p:nvPr userDrawn="1"/>
        </p:nvSpPr>
        <p:spPr>
          <a:xfrm>
            <a:off x="342000" y="3207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4" name="sax_Navi_Eintrag" hidden="1">
            <a:extLst>
              <a:ext uri="{FF2B5EF4-FFF2-40B4-BE49-F238E27FC236}">
                <a16:creationId xmlns:a16="http://schemas.microsoft.com/office/drawing/2014/main" id="{CBFBF587-5F0D-4B91-AB1A-CE4F3D43676C}"/>
              </a:ext>
            </a:extLst>
          </p:cNvPr>
          <p:cNvSpPr txBox="1"/>
          <p:nvPr userDrawn="1"/>
        </p:nvSpPr>
        <p:spPr>
          <a:xfrm>
            <a:off x="342000" y="3420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5" name="sax_Navi_Eintrag" hidden="1">
            <a:extLst>
              <a:ext uri="{FF2B5EF4-FFF2-40B4-BE49-F238E27FC236}">
                <a16:creationId xmlns:a16="http://schemas.microsoft.com/office/drawing/2014/main" id="{F6E16E15-577E-47ED-873F-12CA8370E4E5}"/>
              </a:ext>
            </a:extLst>
          </p:cNvPr>
          <p:cNvSpPr txBox="1"/>
          <p:nvPr userDrawn="1"/>
        </p:nvSpPr>
        <p:spPr>
          <a:xfrm>
            <a:off x="342000" y="3632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6" name="sax_Navi_Eintrag" hidden="1">
            <a:extLst>
              <a:ext uri="{FF2B5EF4-FFF2-40B4-BE49-F238E27FC236}">
                <a16:creationId xmlns:a16="http://schemas.microsoft.com/office/drawing/2014/main" id="{4BFC3A4F-B567-401D-AD70-CDA4F62914A1}"/>
              </a:ext>
            </a:extLst>
          </p:cNvPr>
          <p:cNvSpPr txBox="1"/>
          <p:nvPr userDrawn="1"/>
        </p:nvSpPr>
        <p:spPr>
          <a:xfrm>
            <a:off x="342000" y="3844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7" name="sax_Navi_Eintrag" hidden="1">
            <a:extLst>
              <a:ext uri="{FF2B5EF4-FFF2-40B4-BE49-F238E27FC236}">
                <a16:creationId xmlns:a16="http://schemas.microsoft.com/office/drawing/2014/main" id="{0C2C9AFA-C99E-4728-ABDB-78C03AC2CB37}"/>
              </a:ext>
            </a:extLst>
          </p:cNvPr>
          <p:cNvSpPr txBox="1"/>
          <p:nvPr userDrawn="1"/>
        </p:nvSpPr>
        <p:spPr>
          <a:xfrm>
            <a:off x="342000" y="4057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8" name="sax_Navi_Eintrag" hidden="1">
            <a:extLst>
              <a:ext uri="{FF2B5EF4-FFF2-40B4-BE49-F238E27FC236}">
                <a16:creationId xmlns:a16="http://schemas.microsoft.com/office/drawing/2014/main" id="{EE8ADB0A-D432-4E50-8577-0BE53110BD4D}"/>
              </a:ext>
            </a:extLst>
          </p:cNvPr>
          <p:cNvSpPr txBox="1"/>
          <p:nvPr userDrawn="1"/>
        </p:nvSpPr>
        <p:spPr>
          <a:xfrm>
            <a:off x="342000" y="42696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69" name="sax_Navi_Eintrag" hidden="1">
            <a:extLst>
              <a:ext uri="{FF2B5EF4-FFF2-40B4-BE49-F238E27FC236}">
                <a16:creationId xmlns:a16="http://schemas.microsoft.com/office/drawing/2014/main" id="{04D7CD64-BC8E-4E61-A1E7-44F843383F6E}"/>
              </a:ext>
            </a:extLst>
          </p:cNvPr>
          <p:cNvSpPr txBox="1"/>
          <p:nvPr userDrawn="1"/>
        </p:nvSpPr>
        <p:spPr>
          <a:xfrm>
            <a:off x="342000" y="44820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0" name="sax_Navi_Eintrag" hidden="1">
            <a:extLst>
              <a:ext uri="{FF2B5EF4-FFF2-40B4-BE49-F238E27FC236}">
                <a16:creationId xmlns:a16="http://schemas.microsoft.com/office/drawing/2014/main" id="{2B59C9DF-D697-45D6-BA5F-8572612A9719}"/>
              </a:ext>
            </a:extLst>
          </p:cNvPr>
          <p:cNvSpPr txBox="1"/>
          <p:nvPr userDrawn="1"/>
        </p:nvSpPr>
        <p:spPr>
          <a:xfrm>
            <a:off x="342000" y="46944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1" name="sax_Navi_Eintrag" hidden="1">
            <a:extLst>
              <a:ext uri="{FF2B5EF4-FFF2-40B4-BE49-F238E27FC236}">
                <a16:creationId xmlns:a16="http://schemas.microsoft.com/office/drawing/2014/main" id="{4A22ACBF-62A4-415E-BB1E-5973E736AD30}"/>
              </a:ext>
            </a:extLst>
          </p:cNvPr>
          <p:cNvSpPr txBox="1"/>
          <p:nvPr userDrawn="1"/>
        </p:nvSpPr>
        <p:spPr>
          <a:xfrm>
            <a:off x="342000" y="49068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  <p:sp>
        <p:nvSpPr>
          <p:cNvPr id="72" name="sax_Navi_Eintrag" hidden="1">
            <a:extLst>
              <a:ext uri="{FF2B5EF4-FFF2-40B4-BE49-F238E27FC236}">
                <a16:creationId xmlns:a16="http://schemas.microsoft.com/office/drawing/2014/main" id="{D685A7C2-37C9-4D02-97E9-4351D662DCCE}"/>
              </a:ext>
            </a:extLst>
          </p:cNvPr>
          <p:cNvSpPr txBox="1"/>
          <p:nvPr userDrawn="1"/>
        </p:nvSpPr>
        <p:spPr>
          <a:xfrm>
            <a:off x="342000" y="5119200"/>
            <a:ext cx="1994400" cy="212400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  <a:effectLst>
            <a:innerShdw dist="10160" dir="16200000">
              <a:prstClr val="black"/>
            </a:innerShdw>
          </a:effectLst>
        </p:spPr>
        <p:txBody>
          <a:bodyPr wrap="none" lIns="18000" tIns="7200" rIns="126000" bIns="0" rtlCol="0">
            <a:noAutofit/>
          </a:bodyPr>
          <a:lstStyle>
            <a:defPPr>
              <a:defRPr lang="de-DE"/>
            </a:defPPr>
            <a:lvl1pPr marR="0" lvl="0" defTabSz="91440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</a:lstStyle>
          <a:p>
            <a:pPr lvl="0"/>
            <a:endParaRPr lang="en-US" noProof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77382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6747" userDrawn="1">
          <p15:clr>
            <a:srgbClr val="FBAE40"/>
          </p15:clr>
        </p15:guide>
        <p15:guide id="3" orient="horz" pos="162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654" userDrawn="1">
          <p15:clr>
            <a:srgbClr val="FBAE40"/>
          </p15:clr>
        </p15:guide>
        <p15:guide id="6" orient="horz" pos="816" userDrawn="1">
          <p15:clr>
            <a:srgbClr val="FBAE40"/>
          </p15:clr>
        </p15:guide>
        <p15:guide id="7" orient="horz" pos="3443" userDrawn="1">
          <p15:clr>
            <a:srgbClr val="FBAE40"/>
          </p15:clr>
        </p15:guide>
        <p15:guide id="8" pos="190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080" y="648000"/>
            <a:ext cx="9872980" cy="388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1"/>
              <a:t>Mastertitelformat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200" y="1296000"/>
            <a:ext cx="10450800" cy="4168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1"/>
              <a:t>Add Text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  <a:p>
            <a:pPr lvl="5"/>
            <a:r>
              <a:rPr lang="en-US" noProof="1"/>
              <a:t>Sixth level</a:t>
            </a:r>
          </a:p>
          <a:p>
            <a:pPr lvl="6"/>
            <a:r>
              <a:rPr lang="en-US" noProof="1"/>
              <a:t>Seventh level</a:t>
            </a:r>
          </a:p>
          <a:p>
            <a:pPr lvl="7"/>
            <a:r>
              <a:rPr lang="en-US" noProof="1"/>
              <a:t>Eighth level</a:t>
            </a:r>
          </a:p>
          <a:p>
            <a:pPr lvl="8"/>
            <a:r>
              <a:rPr lang="en-US" noProof="1"/>
              <a:t>Ninth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6700" y="5628640"/>
            <a:ext cx="288290" cy="41021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>
                <a:solidFill>
                  <a:srgbClr val="999FA6"/>
                </a:solidFill>
              </a:defRPr>
            </a:lvl1pPr>
          </a:lstStyle>
          <a:p>
            <a:fld id="{4898AEC0-503E-4FA4-859C-D0F72D6E3F79}" type="slidenum">
              <a:rPr lang="en-US" noProof="1" dirty="0" smtClean="0"/>
              <a:pPr/>
              <a:t>‹#›</a:t>
            </a:fld>
            <a:endParaRPr lang="en-US" noProof="1"/>
          </a:p>
        </p:txBody>
      </p:sp>
      <p:sp>
        <p:nvSpPr>
          <p:cNvPr id="5" name="Bosch_footer_1">
            <a:extLst>
              <a:ext uri="{FF2B5EF4-FFF2-40B4-BE49-F238E27FC236}">
                <a16:creationId xmlns:a16="http://schemas.microsoft.com/office/drawing/2014/main" id="{EA78BAC4-FC81-4715-BED8-605625FA39A4}"/>
              </a:ext>
            </a:extLst>
          </p:cNvPr>
          <p:cNvSpPr txBox="1"/>
          <p:nvPr userDrawn="1"/>
        </p:nvSpPr>
        <p:spPr>
          <a:xfrm>
            <a:off x="593090" y="5643880"/>
            <a:ext cx="9152890" cy="1079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R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kern="0" cap="none" spc="0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sch Office Sans" pitchFamily="2" charset="0"/>
              </a:rPr>
              <a:t>AA/SMS11-EU | 2020-09-16</a:t>
            </a:r>
            <a:endParaRPr kumimoji="0" lang="en-US" sz="6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sch Office Sans" pitchFamily="2" charset="0"/>
            </a:endParaRPr>
          </a:p>
        </p:txBody>
      </p:sp>
      <p:sp>
        <p:nvSpPr>
          <p:cNvPr id="6" name="Bosch_footer_2">
            <a:extLst>
              <a:ext uri="{FF2B5EF4-FFF2-40B4-BE49-F238E27FC236}">
                <a16:creationId xmlns:a16="http://schemas.microsoft.com/office/drawing/2014/main" id="{054E7C6F-D3F2-4D18-AE27-4A5BF90323E4}"/>
              </a:ext>
            </a:extLst>
          </p:cNvPr>
          <p:cNvSpPr txBox="1"/>
          <p:nvPr userDrawn="1"/>
        </p:nvSpPr>
        <p:spPr>
          <a:xfrm>
            <a:off x="593090" y="5748656"/>
            <a:ext cx="9152890" cy="2159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  <a:spcAft>
                <a:spcPts val="100"/>
              </a:spcAft>
            </a:pPr>
            <a:r>
              <a:rPr lang="en-US" sz="600" b="0" i="0" u="none" kern="0" baseline="0" noProof="1" smtClean="0">
                <a:solidFill>
                  <a:srgbClr val="B2B3B5"/>
                </a:solidFill>
                <a:latin typeface="Bosch Office Sans" pitchFamily="2" charset="0"/>
              </a:rPr>
              <a:t>© Robert Bosch GmbH 2020. All rights reserved, also regarding any disposal, exploitation, reproduction, editing, distribution, as well as in the event of applications for industrial property rights.</a:t>
            </a:r>
            <a:endParaRPr lang="en-US" sz="600" b="0" i="0" u="none" kern="0" baseline="0" noProof="1">
              <a:solidFill>
                <a:srgbClr val="B2B3B5"/>
              </a:solidFill>
              <a:latin typeface="Bosch Office Sans" pitchFamily="2" charset="0"/>
            </a:endParaRPr>
          </a:p>
        </p:txBody>
      </p:sp>
      <p:sp>
        <p:nvSpPr>
          <p:cNvPr id="8" name="Bosch_footer_2" hidden="1">
            <a:extLst>
              <a:ext uri="{FF2B5EF4-FFF2-40B4-BE49-F238E27FC236}">
                <a16:creationId xmlns:a16="http://schemas.microsoft.com/office/drawing/2014/main" id="{5D02BF85-46F8-4435-90C8-68AE8D6BB5BD}"/>
              </a:ext>
            </a:extLst>
          </p:cNvPr>
          <p:cNvSpPr txBox="1"/>
          <p:nvPr userDrawn="1"/>
        </p:nvSpPr>
        <p:spPr>
          <a:xfrm>
            <a:off x="593090" y="5748656"/>
            <a:ext cx="9152890" cy="2159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  <a:spcAft>
                <a:spcPts val="100"/>
              </a:spcAft>
            </a:pPr>
            <a:r>
              <a:rPr lang="en-US" sz="600" kern="0" baseline="0" noProof="1">
                <a:solidFill>
                  <a:schemeClr val="tx1"/>
                </a:solidFill>
              </a:rPr>
              <a:t>%repositoryremark%</a:t>
            </a:r>
            <a:r>
              <a:rPr lang="en-US" sz="600" kern="0" baseline="0" noProof="1">
                <a:solidFill>
                  <a:srgbClr val="B2B3B5"/>
                </a:solidFill>
              </a:rPr>
              <a:t>%copyright%</a:t>
            </a:r>
          </a:p>
        </p:txBody>
      </p:sp>
      <p:sp>
        <p:nvSpPr>
          <p:cNvPr id="9" name="Bosch_footer_1" hidden="1">
            <a:extLst>
              <a:ext uri="{FF2B5EF4-FFF2-40B4-BE49-F238E27FC236}">
                <a16:creationId xmlns:a16="http://schemas.microsoft.com/office/drawing/2014/main" id="{49B7D0DB-D891-4F39-A1EB-81FDAB75CF1C}"/>
              </a:ext>
            </a:extLst>
          </p:cNvPr>
          <p:cNvSpPr txBox="1"/>
          <p:nvPr userDrawn="1"/>
        </p:nvSpPr>
        <p:spPr>
          <a:xfrm>
            <a:off x="593090" y="5644800"/>
            <a:ext cx="9152890" cy="10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baseline="0" noProof="1">
                <a:solidFill>
                  <a:srgbClr val="D70012"/>
                </a:solidFill>
              </a:rPr>
              <a:t>%confidentiality%</a:t>
            </a:r>
            <a:r>
              <a:rPr lang="en-US" sz="600" kern="0" baseline="0" noProof="1">
                <a:solidFill>
                  <a:schemeClr val="tx1"/>
                </a:solidFill>
              </a:rPr>
              <a:t>%businessunit%%departmentshort%%dateformat%</a:t>
            </a:r>
          </a:p>
        </p:txBody>
      </p:sp>
    </p:spTree>
    <p:extLst>
      <p:ext uri="{BB962C8B-B14F-4D97-AF65-F5344CB8AC3E}">
        <p14:creationId xmlns:p14="http://schemas.microsoft.com/office/powerpoint/2010/main" val="85155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41" r:id="rId2"/>
    <p:sldLayoutId id="2147483742" r:id="rId3"/>
    <p:sldLayoutId id="2147483713" r:id="rId4"/>
    <p:sldLayoutId id="2147483743" r:id="rId5"/>
    <p:sldLayoutId id="2147483721" r:id="rId6"/>
    <p:sldLayoutId id="2147483747" r:id="rId7"/>
    <p:sldLayoutId id="2147483723" r:id="rId8"/>
    <p:sldLayoutId id="2147483746" r:id="rId9"/>
    <p:sldLayoutId id="2147483744" r:id="rId10"/>
    <p:sldLayoutId id="2147483724" r:id="rId11"/>
    <p:sldLayoutId id="2147483726" r:id="rId12"/>
    <p:sldLayoutId id="2147483727" r:id="rId13"/>
    <p:sldLayoutId id="2147483728" r:id="rId14"/>
    <p:sldLayoutId id="2147483729" r:id="rId15"/>
    <p:sldLayoutId id="2147483745" r:id="rId16"/>
    <p:sldLayoutId id="2147483734" r:id="rId17"/>
    <p:sldLayoutId id="2147483731" r:id="rId18"/>
    <p:sldLayoutId id="2147483712" r:id="rId19"/>
  </p:sldLayoutIdLst>
  <p:hf hdr="0" ftr="0" dt="0"/>
  <p:txStyles>
    <p:titleStyle>
      <a:lvl1pPr algn="l" defTabSz="914333" rtl="0" eaLnBrk="1" latinLnBrk="0" hangingPunct="1">
        <a:lnSpc>
          <a:spcPct val="89000"/>
        </a:lnSpc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51982" indent="-251982" algn="l" defTabSz="914333" rtl="0" eaLnBrk="1" latinLnBrk="0" hangingPunct="1">
        <a:lnSpc>
          <a:spcPct val="107000"/>
        </a:lnSpc>
        <a:spcBef>
          <a:spcPts val="500"/>
        </a:spcBef>
        <a:buFont typeface="Wingdings 3" panose="05040102010807070707" pitchFamily="18" charset="2"/>
        <a:buChar char="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7563" indent="-273580" algn="l" defTabSz="914333" rtl="0" eaLnBrk="1" latinLnBrk="0" hangingPunct="1">
        <a:lnSpc>
          <a:spcPct val="103000"/>
        </a:lnSpc>
        <a:spcBef>
          <a:spcPts val="500"/>
        </a:spcBef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0746" indent="-205185" algn="l" defTabSz="914333" rtl="0" eaLnBrk="1" latinLnBrk="0" hangingPunct="1">
        <a:lnSpc>
          <a:spcPct val="102000"/>
        </a:lnSpc>
        <a:spcBef>
          <a:spcPts val="500"/>
        </a:spcBef>
        <a:buFont typeface="Bosch Office Sans" pitchFamily="2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32331" indent="-183586" algn="l" defTabSz="914333" rtl="0" eaLnBrk="1" latinLnBrk="0" hangingPunct="1">
        <a:lnSpc>
          <a:spcPct val="103000"/>
        </a:lnSpc>
        <a:spcBef>
          <a:spcPts val="500"/>
        </a:spcBef>
        <a:buFont typeface="Bosch Office Sans" pitchFamily="2" charset="0"/>
        <a:buChar char="‒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932331" indent="-183586" algn="l" defTabSz="914333" rtl="0" eaLnBrk="1" latinLnBrk="0" hangingPunct="1">
        <a:lnSpc>
          <a:spcPct val="103000"/>
        </a:lnSpc>
        <a:spcBef>
          <a:spcPts val="500"/>
        </a:spcBef>
        <a:buFont typeface="Bosch Office Sans" pitchFamily="2" charset="0"/>
        <a:buChar char="‒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932331" indent="-183586" algn="l" defTabSz="914333" rtl="0" eaLnBrk="1" latinLnBrk="0" hangingPunct="1">
        <a:lnSpc>
          <a:spcPct val="103000"/>
        </a:lnSpc>
        <a:spcBef>
          <a:spcPts val="500"/>
        </a:spcBef>
        <a:buFont typeface="Bosch Office Sans" pitchFamily="2" charset="0"/>
        <a:buChar char="‒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932331" indent="-183586" algn="l" defTabSz="914333" rtl="0" eaLnBrk="1" latinLnBrk="0" hangingPunct="1">
        <a:lnSpc>
          <a:spcPct val="103000"/>
        </a:lnSpc>
        <a:spcBef>
          <a:spcPts val="500"/>
        </a:spcBef>
        <a:buFont typeface="Bosch Office Sans" pitchFamily="2" charset="0"/>
        <a:buChar char="‒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932331" indent="-183586" algn="l" defTabSz="914333" rtl="0" eaLnBrk="1" latinLnBrk="0" hangingPunct="1">
        <a:lnSpc>
          <a:spcPct val="103000"/>
        </a:lnSpc>
        <a:spcBef>
          <a:spcPts val="500"/>
        </a:spcBef>
        <a:buFont typeface="Bosch Office Sans" pitchFamily="2" charset="0"/>
        <a:buChar char="‒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932331" indent="-183586" algn="l" defTabSz="914333" rtl="0" eaLnBrk="1" latinLnBrk="0" hangingPunct="1">
        <a:lnSpc>
          <a:spcPct val="103000"/>
        </a:lnSpc>
        <a:spcBef>
          <a:spcPts val="500"/>
        </a:spcBef>
        <a:buFont typeface="Bosch Office Sans" pitchFamily="2" charset="0"/>
        <a:buChar char="‒"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6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3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9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5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2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8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5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32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B961F80-4A54-44FE-9DE9-8B9B4DB82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Специальное предложение по фильтрам </a:t>
            </a:r>
            <a:r>
              <a:rPr lang="en-US" dirty="0" smtClean="0"/>
              <a:t>Bosch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889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_Picture_Oilfilter_Group_CD2016_P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653" y="2800957"/>
            <a:ext cx="3775158" cy="282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AEC0-503E-4FA4-859C-D0F72D6E3F79}" type="slidenum">
              <a:rPr lang="en-US" noProof="1" smtClean="0"/>
              <a:pPr/>
              <a:t>2</a:t>
            </a:fld>
            <a:endParaRPr lang="en-US" noProof="1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9080" y="307056"/>
            <a:ext cx="10448290" cy="104963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/>
              <a:t>Антикризисное предложение</a:t>
            </a:r>
            <a:r>
              <a:rPr lang="en-US" sz="2800" dirty="0" smtClean="0"/>
              <a:t> </a:t>
            </a:r>
            <a:r>
              <a:rPr lang="ru-RU" sz="2800" dirty="0" smtClean="0"/>
              <a:t>от </a:t>
            </a:r>
            <a:r>
              <a:rPr lang="en-US" sz="2800" dirty="0" smtClean="0"/>
              <a:t>Bosch </a:t>
            </a:r>
            <a:r>
              <a:rPr lang="ru-RU" sz="2800" dirty="0" smtClean="0"/>
              <a:t>для самых популярных автомобилей на российском рынке!</a:t>
            </a:r>
            <a:endParaRPr lang="de-DE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47370" y="1835426"/>
            <a:ext cx="7563678" cy="174928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marR="0" indent="-285750" defTabSz="91440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kern="0" dirty="0" smtClean="0">
                <a:solidFill>
                  <a:srgbClr val="000000"/>
                </a:solidFill>
              </a:rPr>
              <a:t>Снижаются цены на </a:t>
            </a:r>
            <a:r>
              <a:rPr lang="en-US" kern="0" dirty="0" smtClean="0">
                <a:solidFill>
                  <a:srgbClr val="000000"/>
                </a:solidFill>
              </a:rPr>
              <a:t>19</a:t>
            </a:r>
            <a:r>
              <a:rPr lang="ru-RU" kern="0" dirty="0" smtClean="0">
                <a:solidFill>
                  <a:srgbClr val="000000"/>
                </a:solidFill>
              </a:rPr>
              <a:t> артикулов фильтров, подходящих на самые популярные модели азиатских автомобилей (</a:t>
            </a:r>
            <a:r>
              <a:rPr lang="en-US" kern="0" dirty="0" smtClean="0">
                <a:solidFill>
                  <a:srgbClr val="000000"/>
                </a:solidFill>
              </a:rPr>
              <a:t>KIA, Hyundai, Toyota, Nissan, Mitsubishi)</a:t>
            </a:r>
          </a:p>
          <a:p>
            <a:pPr marL="285750" marR="0" indent="-285750" defTabSz="91440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kern="0" dirty="0" smtClean="0">
                <a:solidFill>
                  <a:srgbClr val="000000"/>
                </a:solidFill>
              </a:rPr>
              <a:t>Участвуют фильтры всех типов: масляные, воздушные, салонные и топливные</a:t>
            </a:r>
          </a:p>
          <a:p>
            <a:pPr marL="285750" marR="0" indent="-285750" defTabSz="91440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kern="0" dirty="0" smtClean="0">
                <a:solidFill>
                  <a:srgbClr val="000000"/>
                </a:solidFill>
              </a:rPr>
              <a:t>Среднее снижение на 15%</a:t>
            </a:r>
            <a:endParaRPr lang="ru-RU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563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AEC0-503E-4FA4-859C-D0F72D6E3F79}" type="slidenum">
              <a:rPr lang="en-US" noProof="1" smtClean="0"/>
              <a:pPr/>
              <a:t>3</a:t>
            </a:fld>
            <a:endParaRPr lang="en-US" noProof="1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037" y="646422"/>
            <a:ext cx="8600025" cy="4576719"/>
          </a:xfrm>
          <a:prstGeom prst="rect">
            <a:avLst/>
          </a:prstGeom>
        </p:spPr>
      </p:pic>
      <p:sp>
        <p:nvSpPr>
          <p:cNvPr id="4" name="Content Placeholder 4"/>
          <p:cNvSpPr txBox="1">
            <a:spLocks/>
          </p:cNvSpPr>
          <p:nvPr/>
        </p:nvSpPr>
        <p:spPr>
          <a:xfrm>
            <a:off x="259080" y="145587"/>
            <a:ext cx="10448290" cy="1049635"/>
          </a:xfrm>
          <a:prstGeom prst="rect">
            <a:avLst/>
          </a:prstGeom>
        </p:spPr>
        <p:txBody>
          <a:bodyPr/>
          <a:lstStyle>
            <a:lvl1pPr marL="251982" indent="-251982" algn="l" defTabSz="914333" rtl="0" eaLnBrk="1" latinLnBrk="0" hangingPunct="1">
              <a:lnSpc>
                <a:spcPct val="107000"/>
              </a:lnSpc>
              <a:spcBef>
                <a:spcPts val="500"/>
              </a:spcBef>
              <a:buFont typeface="Wingdings 3" panose="05040102010807070707" pitchFamily="18" charset="2"/>
              <a:buChar char="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563" indent="-273580" algn="l" defTabSz="914333" rtl="0" eaLnBrk="1" latinLnBrk="0" hangingPunct="1">
              <a:lnSpc>
                <a:spcPct val="103000"/>
              </a:lnSpc>
              <a:spcBef>
                <a:spcPts val="500"/>
              </a:spcBef>
              <a:buFont typeface="Wingdings 3" panose="05040102010807070707" pitchFamily="18" charset="2"/>
              <a:buChar char="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746" indent="-205185" algn="l" defTabSz="914333" rtl="0" eaLnBrk="1" latinLnBrk="0" hangingPunct="1">
              <a:lnSpc>
                <a:spcPct val="102000"/>
              </a:lnSpc>
              <a:spcBef>
                <a:spcPts val="500"/>
              </a:spcBef>
              <a:buFont typeface="Bosch Office Sans" pitchFamily="2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331" indent="-183586" algn="l" defTabSz="914333" rtl="0" eaLnBrk="1" latinLnBrk="0" hangingPunct="1">
              <a:lnSpc>
                <a:spcPct val="103000"/>
              </a:lnSpc>
              <a:spcBef>
                <a:spcPts val="500"/>
              </a:spcBef>
              <a:buFont typeface="Bosch Office Sans" pitchFamily="2" charset="0"/>
              <a:buChar char="‒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2331" indent="-183586" algn="l" defTabSz="914333" rtl="0" eaLnBrk="1" latinLnBrk="0" hangingPunct="1">
              <a:lnSpc>
                <a:spcPct val="103000"/>
              </a:lnSpc>
              <a:spcBef>
                <a:spcPts val="500"/>
              </a:spcBef>
              <a:buFont typeface="Bosch Office Sans" pitchFamily="2" charset="0"/>
              <a:buChar char="‒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2331" indent="-183586" algn="l" defTabSz="914333" rtl="0" eaLnBrk="1" latinLnBrk="0" hangingPunct="1">
              <a:lnSpc>
                <a:spcPct val="103000"/>
              </a:lnSpc>
              <a:spcBef>
                <a:spcPts val="500"/>
              </a:spcBef>
              <a:buFont typeface="Bosch Office Sans" pitchFamily="2" charset="0"/>
              <a:buChar char="‒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2331" indent="-183586" algn="l" defTabSz="914333" rtl="0" eaLnBrk="1" latinLnBrk="0" hangingPunct="1">
              <a:lnSpc>
                <a:spcPct val="103000"/>
              </a:lnSpc>
              <a:spcBef>
                <a:spcPts val="500"/>
              </a:spcBef>
              <a:buFont typeface="Bosch Office Sans" pitchFamily="2" charset="0"/>
              <a:buChar char="‒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32331" indent="-183586" algn="l" defTabSz="914333" rtl="0" eaLnBrk="1" latinLnBrk="0" hangingPunct="1">
              <a:lnSpc>
                <a:spcPct val="103000"/>
              </a:lnSpc>
              <a:spcBef>
                <a:spcPts val="500"/>
              </a:spcBef>
              <a:buFont typeface="Bosch Office Sans" pitchFamily="2" charset="0"/>
              <a:buChar char="‒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2331" indent="-183586" algn="l" defTabSz="914333" rtl="0" eaLnBrk="1" latinLnBrk="0" hangingPunct="1">
              <a:lnSpc>
                <a:spcPct val="103000"/>
              </a:lnSpc>
              <a:spcBef>
                <a:spcPts val="500"/>
              </a:spcBef>
              <a:buFont typeface="Bosch Office Sans" pitchFamily="2" charset="0"/>
              <a:buChar char="‒"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ru-RU" sz="2800" dirty="0" smtClean="0"/>
              <a:t>Список артикулов и применяемость </a:t>
            </a:r>
            <a:endParaRPr lang="de-DE" sz="2800" dirty="0"/>
          </a:p>
        </p:txBody>
      </p:sp>
      <p:sp>
        <p:nvSpPr>
          <p:cNvPr id="5" name="Rectangle 4"/>
          <p:cNvSpPr/>
          <p:nvPr/>
        </p:nvSpPr>
        <p:spPr>
          <a:xfrm>
            <a:off x="259080" y="5408642"/>
            <a:ext cx="496957" cy="129209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sch Office Sans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8064" y="5313930"/>
            <a:ext cx="2056823" cy="3186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R="0" defTabSz="91440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kern="0" dirty="0" smtClean="0">
                <a:solidFill>
                  <a:srgbClr val="000000"/>
                </a:solidFill>
              </a:rPr>
              <a:t>Включено в предложение </a:t>
            </a:r>
            <a:endParaRPr kumimoji="0" lang="de-DE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95426" y="5337913"/>
            <a:ext cx="2912167" cy="2236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R="0" defTabSz="91440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kern="0" dirty="0" smtClean="0">
                <a:solidFill>
                  <a:srgbClr val="000000"/>
                </a:solidFill>
              </a:rPr>
              <a:t>Не используется в данной модели</a:t>
            </a:r>
            <a:endParaRPr kumimoji="0" lang="de-DE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16914" y="5387740"/>
            <a:ext cx="176485" cy="2764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marR="0" algn="ctr" defTabSz="91440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b="1" kern="0" dirty="0" smtClean="0">
                <a:solidFill>
                  <a:srgbClr val="000000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47259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G1_D2_169.PNG" val="image1.png"/>
  <p:tag name="RIGHT_D2.PNG" val="image3.png"/>
  <p:tag name="BG2_D2_169.PNG" val="image4.png"/>
  <p:tag name="SWITCH_BG1_D2_169.JPG" val="image5.png"/>
  <p:tag name="BOTTOM_D2_169.PNG" val="image6.png"/>
  <p:tag name="LOGO2_D2.PNG" val="image7.png"/>
  <p:tag name="BG3_D2_169.PNG" val="image9.png"/>
  <p:tag name="SWITCH_BG2_D2_169.JPG" val="image8.png"/>
  <p:tag name="LOGO1_D2.PNG" val="image2.png"/>
  <p:tag name="MLTEMPLATEVERSION" val="1.0"/>
  <p:tag name="SAXMLTEMPLATE" val="presentation_169n"/>
  <p:tag name="SAXMLCOMPANYNAME" val="bosch"/>
</p:tagLst>
</file>

<file path=ppt/theme/theme1.xml><?xml version="1.0" encoding="utf-8"?>
<a:theme xmlns:a="http://schemas.openxmlformats.org/drawingml/2006/main" name="Bosch NG">
  <a:themeElements>
    <a:clrScheme name="Bosch_Fuchsia">
      <a:dk1>
        <a:srgbClr val="000000"/>
      </a:dk1>
      <a:lt1>
        <a:srgbClr val="FFFFFF"/>
      </a:lt1>
      <a:dk2>
        <a:srgbClr val="424C58"/>
      </a:dk2>
      <a:lt2>
        <a:srgbClr val="B2B3B5"/>
      </a:lt2>
      <a:accent1>
        <a:srgbClr val="A80163"/>
      </a:accent1>
      <a:accent2>
        <a:srgbClr val="D067AD"/>
      </a:accent2>
      <a:accent3>
        <a:srgbClr val="B2B3B5"/>
      </a:accent3>
      <a:accent4>
        <a:srgbClr val="424C58"/>
      </a:accent4>
      <a:accent5>
        <a:srgbClr val="3F136C"/>
      </a:accent5>
      <a:accent6>
        <a:srgbClr val="967CB1"/>
      </a:accent6>
      <a:hlink>
        <a:srgbClr val="738CB4"/>
      </a:hlink>
      <a:folHlink>
        <a:srgbClr val="B0BBD0"/>
      </a:folHlink>
    </a:clrScheme>
    <a:fontScheme name="Bosch">
      <a:majorFont>
        <a:latin typeface="Bosch Office Sans"/>
        <a:ea typeface=""/>
        <a:cs typeface=""/>
      </a:majorFont>
      <a:minorFont>
        <a:latin typeface="Bosch Offic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 cap="flat" cmpd="sng" algn="ctr">
          <a:solidFill>
            <a:srgbClr val="3F136C"/>
          </a:solidFill>
          <a:prstDash val="solid"/>
        </a:ln>
        <a:effectLst/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Bosch Office Sans"/>
            <a:ea typeface="+mn-ea"/>
            <a:cs typeface="+mn-cs"/>
          </a:defRPr>
        </a:defPPr>
      </a:lstStyle>
    </a:spDef>
    <a:txDef>
      <a:spPr>
        <a:noFill/>
      </a:spPr>
      <a:bodyPr wrap="square" lIns="0" tIns="0" rIns="0" bIns="0" rtlCol="0">
        <a:noAutofit/>
      </a:bodyPr>
      <a:lstStyle>
        <a:defPPr marR="0" defTabSz="914400" eaLnBrk="1" fontAlgn="auto" latinLnBrk="0" hangingPunct="1">
          <a:lnSpc>
            <a:spcPts val="2300"/>
          </a:lnSpc>
          <a:spcBef>
            <a:spcPts val="50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1.potx" id="{ED10769D-1EE6-410B-9550-63C86C7C7050}" vid="{74BC8FA1-6384-4FCF-920B-287FBA3443B9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osch Light Green">
    <a:dk1>
      <a:sysClr val="windowText" lastClr="000000"/>
    </a:dk1>
    <a:lt1>
      <a:sysClr val="window" lastClr="FFFFFF"/>
    </a:lt1>
    <a:dk2>
      <a:srgbClr val="424C58"/>
    </a:dk2>
    <a:lt2>
      <a:srgbClr val="B2B3B5"/>
    </a:lt2>
    <a:accent1>
      <a:srgbClr val="67B419"/>
    </a:accent1>
    <a:accent2>
      <a:srgbClr val="AEDB7D"/>
    </a:accent2>
    <a:accent3>
      <a:srgbClr val="B2B3B5"/>
    </a:accent3>
    <a:accent4>
      <a:srgbClr val="424C58"/>
    </a:accent4>
    <a:accent5>
      <a:srgbClr val="1399A0"/>
    </a:accent5>
    <a:accent6>
      <a:srgbClr val="6FC9CC"/>
    </a:accent6>
    <a:hlink>
      <a:srgbClr val="738CB4"/>
    </a:hlink>
    <a:folHlink>
      <a:srgbClr val="B0BB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saxML>
  <saxMLTemplate>presentation_169n</saxMLTemplate>
  <Variablen>
    <Variable>
      <Name>attachmentremark</Name>
      <OrgInhalt/>
      <Wert/>
      <Platzhalter>False</Platzhalter>
      <DocDatenDialog>True</DocDatenDialog>
      <Label>Attachment</Label>
      <FrageVar>False</FrageVar>
      <Prefix/>
      <Suffix/>
      <WegfallVar/>
      <MussFeld>False</MussFeld>
      <InDokument>True</InDokument>
      <Sektion>Rectangle7</Sektion>
      <Reihenfolge>0</Reihenfolge>
    </Variable>
    <Variable>
      <Name>departmentshort</Name>
      <OrgInhalt>AA/SMS11-EU</OrgInhalt>
      <Wert>AA/SMS11-EU</Wert>
      <Platzhalter>False</Platzhalter>
      <DocDatenDialog>True</DocDatenDialog>
      <Label>Authoring</Label>
      <FrageVar>False</FrageVar>
      <Prefix/>
      <Suffix/>
      <WegfallVar/>
      <MussFeld>False</MussFeld>
      <Trenner>
        <VariableVor>confidentiality</VariableVor>
        <VariableVor>businessunit</VariableVor>
        <Zwischen> | </Zwischen>
        <VariableNach>departmentshort</VariableNach>
      </Trenner>
      <InDokument>True</InDokument>
      <Sektion>Bosch_footer_1</Sektion>
      <Reihenfolge/>
    </Variable>
    <Variable>
      <Name>confidentiality</Name>
      <OrgInhalt>Internal</OrgInhalt>
      <Wert/>
      <Platzhalter>False</Platzhalter>
      <DocDatenDialog>True</DocDatenDialog>
      <Label>Notation of confidentiality</Label>
      <FrageVar>False</FrageVar>
      <Prefix/>
      <Suffix/>
      <WegfallVar/>
      <ComboBox>
        <Option>Internal</Option>
        <Option>Confidential</Option>
        <Option>Strictly confidential</Option>
        <Option/>
      </ComboBox>
      <MussFeld>False</MussFeld>
      <InDokument>True</InDokument>
      <Sektion>Bosch_footer_1</Sektion>
      <Reihenfolge>0</Reihenfolge>
    </Variable>
    <Variable>
      <Name>copyright</Name>
      <OrgInhalt>© Robert Bosch GmbH 2020. All rights reserved, also regarding any disposal, exploitation, reproduction, editing, distribution, as well as in the event of applications for industrial property rights.</OrgInhalt>
      <Wert>© Robert Bosch GmbH 2020. All rights reserved, also regarding any disposal, exploitation, reproduction, editing, distribution, as well as in the event of applications for industrial property rights.</Wert>
      <Platzhalter>False</Platzhalter>
      <DocDatenDialog>False</DocDatenDialog>
      <Label>$tr_copyright$</Label>
      <FrageVar>False</FrageVar>
      <Prefix/>
      <Suffix/>
      <WegfallVar/>
      <MussFeld>False</MussFeld>
      <Trenner>
        <VariableVor>repositoryremark</VariableVor>
        <Zwischen>&lt;br&gt;</Zwischen>
        <VariableNach>copyright</VariableNach>
      </Trenner>
      <InDokument>True</InDokument>
      <Sektion>Bosch_footer_2</Sektion>
      <Reihenfolge/>
    </Variable>
    <Variable>
      <Name>dateformat</Name>
      <OrgInhalt>2020-09-16</OrgInhalt>
      <Wert>2020-09-16</Wert>
      <Platzhalter>False</Platzhalter>
      <DocDatenDialog>True</DocDatenDialog>
      <Label>Date</Label>
      <FrageVar>False</FrageVar>
      <Prefix/>
      <Suffix/>
      <WegfallVar/>
      <MussFeld>False</MussFeld>
      <Trenner>
        <VariableVor>departmentshort</VariableVor>
        <VariableVor>confidentiality</VariableVor>
        <VariableVor>businessunit</VariableVor>
        <Zwischen> | </Zwischen>
        <VariableNach>dateformat</VariableNach>
      </Trenner>
      <InDokument>True</InDokument>
      <Sektion>Bosch_footer_1</Sektion>
      <Reihenfolge>0</Reihenfolge>
    </Variable>
    <Variable>
      <Name>businessunit</Name>
      <OrgInhalt/>
      <Wert/>
      <Platzhalter>False</Platzhalter>
      <DocDatenDialog>False</DocDatenDialog>
      <Label>$tr_businessunit$</Label>
      <FrageVar>False</FrageVar>
      <Prefix/>
      <Suffix/>
      <WegfallVar/>
      <MussFeld>False</MussFeld>
      <Trenner>
        <VariableVor>confidentiality</VariableVor>
        <Zwischen> | </Zwischen>
        <VariableNach>businessunit</VariableNach>
      </Trenner>
      <InDokument>True</InDokument>
      <Sektion>Bosch_footer_1</Sektion>
      <Reihenfolge>0</Reihenfolge>
    </Variable>
    <Variable>
      <Name>repositoryremark</Name>
      <OrgInhalt/>
      <Wert/>
      <Platzhalter>False</Platzhalter>
      <DocDatenDialog>True</DocDatenDialog>
      <Label>Filing note</Label>
      <FrageVar>False</FrageVar>
      <Prefix/>
      <Suffix/>
      <WegfallVar/>
      <MussFeld>False</MussFeld>
      <InDokument>True</InDokument>
      <Sektion>Bosch_footer_2</Sektion>
      <Reihenfolge>0</Reihenfolge>
    </Variable>
  </Variablen>
</saxML>
</file>

<file path=customXml/item2.xml><?xml version="1.0" encoding="utf-8"?>
<sax_ColorSelect>
  <Line>
    <Color val="D70012"/>
    <Color val="EA6876"/>
    <Color val="a80163"/>
    <Color val="D067AD"/>
    <Color val="3f136c"/>
    <Color val="967CB1"/>
    <Color val="08427e"/>
    <Color val="6D9ABC"/>
    <Color val="0e78c5"/>
    <Color val="6FB9E2"/>
    <Color val="1399a0"/>
    <Color val="6FC9CC"/>
    <Color val="67b419"/>
    <Color val="AEDB7D"/>
    <Color val="0a5139"/>
    <Color val="6EA293"/>
    <Color val="999FA6"/>
    <Color val="D7D7D7"/>
    <Color val="000000"/>
    <Color val="FFFFFF"/>
  </Line>
</sax_ColorSelect>
</file>

<file path=customXml/itemProps1.xml><?xml version="1.0" encoding="utf-8"?>
<ds:datastoreItem xmlns:ds="http://schemas.openxmlformats.org/officeDocument/2006/customXml" ds:itemID="{C6DB0B0E-2376-401A-BE57-42991EC558F9}">
  <ds:schemaRefs/>
</ds:datastoreItem>
</file>

<file path=customXml/itemProps2.xml><?xml version="1.0" encoding="utf-8"?>
<ds:datastoreItem xmlns:ds="http://schemas.openxmlformats.org/officeDocument/2006/customXml" ds:itemID="{F380EBFA-E2FD-45DD-8CA9-AEA47FCF9342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presentation_169n_3</Template>
  <TotalTime>0</TotalTime>
  <Words>74</Words>
  <Application>Microsoft Office PowerPoint</Application>
  <PresentationFormat>Custom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Bosch Office Sans</vt:lpstr>
      <vt:lpstr>Calibri</vt:lpstr>
      <vt:lpstr>Wingdings 3</vt:lpstr>
      <vt:lpstr>Bosch NG</vt:lpstr>
      <vt:lpstr>Специальное предложение по фильтрам Bosch</vt:lpstr>
      <vt:lpstr>PowerPoint Presentation</vt:lpstr>
      <vt:lpstr>PowerPoint Presentation</vt:lpstr>
    </vt:vector>
  </TitlesOfParts>
  <Company>BOSCH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Специальное предложение по фильтрам Bosch</dc:title>
  <dc:creator>Kurov Alexander (AA/SMS11-EU)</dc:creator>
  <cp:lastModifiedBy>Kurov Alexander (AA/SMS11-EU)</cp:lastModifiedBy>
  <cp:revision>13</cp:revision>
  <dcterms:created xsi:type="dcterms:W3CDTF">2020-09-16T09:14:46Z</dcterms:created>
  <dcterms:modified xsi:type="dcterms:W3CDTF">2020-10-05T13:47:19Z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ttachmentremark">
    <vt:lpwstr>$attachmentremark$</vt:lpwstr>
  </property>
  <property fmtid="{D5CDD505-2E9C-101B-9397-08002B2CF9AE}" pid="3" name="confidentiality">
    <vt:lpwstr>$confidentiality_internal$</vt:lpwstr>
  </property>
  <property fmtid="{D5CDD505-2E9C-101B-9397-08002B2CF9AE}" pid="4" name="copyright">
    <vt:lpwstr>$copyright$</vt:lpwstr>
  </property>
  <property fmtid="{D5CDD505-2E9C-101B-9397-08002B2CF9AE}" pid="5" name="dateformat">
    <vt:lpwstr>$dateformat$</vt:lpwstr>
  </property>
  <property fmtid="{D5CDD505-2E9C-101B-9397-08002B2CF9AE}" pid="6" name="businessunit">
    <vt:lpwstr>$businessunit$</vt:lpwstr>
  </property>
  <property fmtid="{D5CDD505-2E9C-101B-9397-08002B2CF9AE}" pid="7" name="repositoryremark">
    <vt:lpwstr>$repositoryremark$</vt:lpwstr>
  </property>
</Properties>
</file>