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5.xml" ContentType="application/vnd.openxmlformats-officedocument.presentationml.tags+xml"/>
  <Default Extension="wdp" ContentType="image/vnd.ms-photo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64" r:id="rId2"/>
    <p:sldId id="266" r:id="rId3"/>
  </p:sldIdLst>
  <p:sldSz cx="10969625" cy="6170613"/>
  <p:notesSz cx="6858000" cy="9144000"/>
  <p:custDataLst>
    <p:tags r:id="rId5"/>
  </p:custDataLst>
  <p:defaultTextStyle>
    <a:defPPr>
      <a:defRPr lang="de-DE"/>
    </a:defPPr>
    <a:lvl1pPr marL="0" algn="l" defTabSz="914400" rtl="0" eaLnBrk="1" latinLnBrk="0" hangingPunct="1">
      <a:buFontTx/>
      <a:buNone/>
      <a:defRPr lang="en-GB" sz="1800" b="0" i="0" u="none" kern="1200">
        <a:solidFill>
          <a:schemeClr val="tx1"/>
        </a:solidFill>
        <a:latin typeface="Bosch Office Sans" pitchFamily="2" charset="0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0" userDrawn="1">
          <p15:clr>
            <a:srgbClr val="A4A3A4"/>
          </p15:clr>
        </p15:guide>
        <p15:guide id="2" orient="horz" pos="656" userDrawn="1">
          <p15:clr>
            <a:srgbClr val="A4A3A4"/>
          </p15:clr>
        </p15:guide>
        <p15:guide id="3" orient="horz" pos="816" userDrawn="1">
          <p15:clr>
            <a:srgbClr val="A4A3A4"/>
          </p15:clr>
        </p15:guide>
        <p15:guide id="4" orient="horz" pos="3440" userDrawn="1">
          <p15:clr>
            <a:srgbClr val="A4A3A4"/>
          </p15:clr>
        </p15:guide>
        <p15:guide id="5" pos="34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-768" y="-84"/>
      </p:cViewPr>
      <p:guideLst>
        <p:guide orient="horz" pos="160"/>
        <p:guide orient="horz" pos="656"/>
        <p:guide orient="horz" pos="816"/>
        <p:guide orient="horz" pos="3440"/>
        <p:guide pos="34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F07C7-D07C-417B-BE85-994C8B9E4D33}" type="datetimeFigureOut">
              <a:rPr lang="en-GB" smtClean="0"/>
              <a:pPr/>
              <a:t>13/04/2018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47C78-4FB3-467A-A55A-F42466CA94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22335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 hidden="1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0" y="0"/>
            <a:ext cx="1270000" cy="127000"/>
          </a:xfrm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  <p:txBody>
          <a:bodyPr wrap="none"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sz="100" b="0" i="0" u="none" spc="0">
                <a:solidFill>
                  <a:schemeClr val="tx1"/>
                </a:solidFill>
                <a:latin typeface="Bosch Office Sans" pitchFamily="2" charset="0"/>
              </a:defRPr>
            </a:lvl1pPr>
            <a:lvl2pPr marL="411358" indent="0" algn="ctr">
              <a:buNone/>
              <a:defRPr sz="1799"/>
            </a:lvl2pPr>
            <a:lvl3pPr marL="822716" indent="0" algn="ctr">
              <a:buNone/>
              <a:defRPr sz="1619"/>
            </a:lvl3pPr>
            <a:lvl4pPr marL="1234075" indent="0" algn="ctr">
              <a:buNone/>
              <a:defRPr sz="1440"/>
            </a:lvl4pPr>
            <a:lvl5pPr marL="1645433" indent="0" algn="ctr">
              <a:buNone/>
              <a:defRPr sz="1440"/>
            </a:lvl5pPr>
            <a:lvl6pPr marL="2056792" indent="0" algn="ctr">
              <a:buNone/>
              <a:defRPr sz="1440"/>
            </a:lvl6pPr>
            <a:lvl7pPr marL="2468150" indent="0" algn="ctr">
              <a:buNone/>
              <a:defRPr sz="1440"/>
            </a:lvl7pPr>
            <a:lvl8pPr marL="2879509" indent="0" algn="ctr">
              <a:buNone/>
              <a:defRPr sz="1440"/>
            </a:lvl8pPr>
            <a:lvl9pPr marL="3290867" indent="0" algn="ctr">
              <a:buNone/>
              <a:defRPr sz="144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59080" y="259080"/>
            <a:ext cx="9872980" cy="5204460"/>
          </a:xfrm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  <p:txBody>
          <a:bodyPr wrap="square" lIns="0" tIns="0" rIns="0" bIns="0" anchor="t" anchorCtr="0">
            <a:norm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0" b="0" i="0" u="none" cap="all" spc="0">
                <a:solidFill>
                  <a:srgbClr val="FFFFFF"/>
                </a:solidFill>
                <a:latin typeface="Bosch Office Sans" pitchFamily="2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600008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559740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075" y="328614"/>
            <a:ext cx="2364089" cy="52292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3463" y="328614"/>
            <a:ext cx="6895434" cy="52292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233489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172512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30" y="1538290"/>
            <a:ext cx="9460586" cy="2566987"/>
          </a:xfrm>
        </p:spPr>
        <p:txBody>
          <a:bodyPr anchor="b"/>
          <a:lstStyle>
            <a:lvl1pPr>
              <a:defRPr sz="5398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230" y="4129088"/>
            <a:ext cx="9460586" cy="1350962"/>
          </a:xfrm>
        </p:spPr>
        <p:txBody>
          <a:bodyPr/>
          <a:lstStyle>
            <a:lvl1pPr marL="0" indent="0">
              <a:buNone/>
              <a:defRPr sz="2159">
                <a:solidFill>
                  <a:schemeClr val="tx1">
                    <a:tint val="75000"/>
                  </a:schemeClr>
                </a:solidFill>
              </a:defRPr>
            </a:lvl1pPr>
            <a:lvl2pPr marL="411358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822716" indent="0">
              <a:buNone/>
              <a:defRPr sz="1619">
                <a:solidFill>
                  <a:schemeClr val="tx1">
                    <a:tint val="75000"/>
                  </a:schemeClr>
                </a:solidFill>
              </a:defRPr>
            </a:lvl3pPr>
            <a:lvl4pPr marL="1234075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433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6792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15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79509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0867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3223353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567" y="1296000"/>
            <a:ext cx="4861931" cy="4168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9445" y="1295999"/>
            <a:ext cx="4861931" cy="4168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226607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80" y="328613"/>
            <a:ext cx="9460586" cy="119221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80" y="1512888"/>
            <a:ext cx="4641401" cy="741362"/>
          </a:xfrm>
        </p:spPr>
        <p:txBody>
          <a:bodyPr anchor="b"/>
          <a:lstStyle>
            <a:lvl1pPr marL="0" indent="0">
              <a:buNone/>
              <a:defRPr sz="2159" b="1"/>
            </a:lvl1pPr>
            <a:lvl2pPr marL="411358" indent="0">
              <a:buNone/>
              <a:defRPr sz="1799" b="1"/>
            </a:lvl2pPr>
            <a:lvl3pPr marL="822716" indent="0">
              <a:buNone/>
              <a:defRPr sz="1619" b="1"/>
            </a:lvl3pPr>
            <a:lvl4pPr marL="1234075" indent="0">
              <a:buNone/>
              <a:defRPr sz="1440" b="1"/>
            </a:lvl4pPr>
            <a:lvl5pPr marL="1645433" indent="0">
              <a:buNone/>
              <a:defRPr sz="1440" b="1"/>
            </a:lvl5pPr>
            <a:lvl6pPr marL="2056792" indent="0">
              <a:buNone/>
              <a:defRPr sz="1440" b="1"/>
            </a:lvl6pPr>
            <a:lvl7pPr marL="2468150" indent="0">
              <a:buNone/>
              <a:defRPr sz="1440" b="1"/>
            </a:lvl7pPr>
            <a:lvl8pPr marL="2879509" indent="0">
              <a:buNone/>
              <a:defRPr sz="1440" b="1"/>
            </a:lvl8pPr>
            <a:lvl9pPr marL="3290867" indent="0">
              <a:buNone/>
              <a:defRPr sz="144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580" y="2254251"/>
            <a:ext cx="4641401" cy="33147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3598" y="1512888"/>
            <a:ext cx="4662567" cy="741362"/>
          </a:xfrm>
        </p:spPr>
        <p:txBody>
          <a:bodyPr anchor="b"/>
          <a:lstStyle>
            <a:lvl1pPr marL="0" indent="0">
              <a:buNone/>
              <a:defRPr sz="2159" b="1"/>
            </a:lvl1pPr>
            <a:lvl2pPr marL="411358" indent="0">
              <a:buNone/>
              <a:defRPr sz="1799" b="1"/>
            </a:lvl2pPr>
            <a:lvl3pPr marL="822716" indent="0">
              <a:buNone/>
              <a:defRPr sz="1619" b="1"/>
            </a:lvl3pPr>
            <a:lvl4pPr marL="1234075" indent="0">
              <a:buNone/>
              <a:defRPr sz="1440" b="1"/>
            </a:lvl4pPr>
            <a:lvl5pPr marL="1645433" indent="0">
              <a:buNone/>
              <a:defRPr sz="1440" b="1"/>
            </a:lvl5pPr>
            <a:lvl6pPr marL="2056792" indent="0">
              <a:buNone/>
              <a:defRPr sz="1440" b="1"/>
            </a:lvl6pPr>
            <a:lvl7pPr marL="2468150" indent="0">
              <a:buNone/>
              <a:defRPr sz="1440" b="1"/>
            </a:lvl7pPr>
            <a:lvl8pPr marL="2879509" indent="0">
              <a:buNone/>
              <a:defRPr sz="1440" b="1"/>
            </a:lvl8pPr>
            <a:lvl9pPr marL="3290867" indent="0">
              <a:buNone/>
              <a:defRPr sz="144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3598" y="2254251"/>
            <a:ext cx="4662567" cy="33147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040252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38662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62674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9" y="411163"/>
            <a:ext cx="3538725" cy="1439862"/>
          </a:xfrm>
        </p:spPr>
        <p:txBody>
          <a:bodyPr anchor="b"/>
          <a:lstStyle>
            <a:lvl1pPr>
              <a:defRPr sz="2879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2566" y="889001"/>
            <a:ext cx="5553598" cy="4384675"/>
          </a:xfrm>
        </p:spPr>
        <p:txBody>
          <a:bodyPr/>
          <a:lstStyle>
            <a:lvl1pPr>
              <a:defRPr sz="2879"/>
            </a:lvl1pPr>
            <a:lvl2pPr>
              <a:defRPr sz="2519"/>
            </a:lvl2pPr>
            <a:lvl3pPr>
              <a:defRPr sz="215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579" y="1851025"/>
            <a:ext cx="3538725" cy="3429000"/>
          </a:xfrm>
        </p:spPr>
        <p:txBody>
          <a:bodyPr/>
          <a:lstStyle>
            <a:lvl1pPr marL="0" indent="0">
              <a:buNone/>
              <a:defRPr sz="1440"/>
            </a:lvl1pPr>
            <a:lvl2pPr marL="411358" indent="0">
              <a:buNone/>
              <a:defRPr sz="1260"/>
            </a:lvl2pPr>
            <a:lvl3pPr marL="822716" indent="0">
              <a:buNone/>
              <a:defRPr sz="1080"/>
            </a:lvl3pPr>
            <a:lvl4pPr marL="1234075" indent="0">
              <a:buNone/>
              <a:defRPr sz="900"/>
            </a:lvl4pPr>
            <a:lvl5pPr marL="1645433" indent="0">
              <a:buNone/>
              <a:defRPr sz="900"/>
            </a:lvl5pPr>
            <a:lvl6pPr marL="2056792" indent="0">
              <a:buNone/>
              <a:defRPr sz="900"/>
            </a:lvl6pPr>
            <a:lvl7pPr marL="2468150" indent="0">
              <a:buNone/>
              <a:defRPr sz="900"/>
            </a:lvl7pPr>
            <a:lvl8pPr marL="2879509" indent="0">
              <a:buNone/>
              <a:defRPr sz="900"/>
            </a:lvl8pPr>
            <a:lvl9pPr marL="3290867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496886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9" y="411163"/>
            <a:ext cx="3538725" cy="1439862"/>
          </a:xfrm>
        </p:spPr>
        <p:txBody>
          <a:bodyPr anchor="b"/>
          <a:lstStyle>
            <a:lvl1pPr>
              <a:defRPr sz="2879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2566" y="889001"/>
            <a:ext cx="5553598" cy="4384675"/>
          </a:xfrm>
        </p:spPr>
        <p:txBody>
          <a:bodyPr/>
          <a:lstStyle>
            <a:lvl1pPr marL="0" indent="0">
              <a:buNone/>
              <a:defRPr sz="2879"/>
            </a:lvl1pPr>
            <a:lvl2pPr marL="411358" indent="0">
              <a:buNone/>
              <a:defRPr sz="2519"/>
            </a:lvl2pPr>
            <a:lvl3pPr marL="822716" indent="0">
              <a:buNone/>
              <a:defRPr sz="2159"/>
            </a:lvl3pPr>
            <a:lvl4pPr marL="1234075" indent="0">
              <a:buNone/>
              <a:defRPr sz="1799"/>
            </a:lvl4pPr>
            <a:lvl5pPr marL="1645433" indent="0">
              <a:buNone/>
              <a:defRPr sz="1799"/>
            </a:lvl5pPr>
            <a:lvl6pPr marL="2056792" indent="0">
              <a:buNone/>
              <a:defRPr sz="1799"/>
            </a:lvl6pPr>
            <a:lvl7pPr marL="2468150" indent="0">
              <a:buNone/>
              <a:defRPr sz="1799"/>
            </a:lvl7pPr>
            <a:lvl8pPr marL="2879509" indent="0">
              <a:buNone/>
              <a:defRPr sz="1799"/>
            </a:lvl8pPr>
            <a:lvl9pPr marL="3290867" indent="0">
              <a:buNone/>
              <a:defRPr sz="1799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579" y="1851025"/>
            <a:ext cx="3538725" cy="3429000"/>
          </a:xfrm>
        </p:spPr>
        <p:txBody>
          <a:bodyPr/>
          <a:lstStyle>
            <a:lvl1pPr marL="0" indent="0">
              <a:buNone/>
              <a:defRPr sz="1440"/>
            </a:lvl1pPr>
            <a:lvl2pPr marL="411358" indent="0">
              <a:buNone/>
              <a:defRPr sz="1260"/>
            </a:lvl2pPr>
            <a:lvl3pPr marL="822716" indent="0">
              <a:buNone/>
              <a:defRPr sz="1080"/>
            </a:lvl3pPr>
            <a:lvl4pPr marL="1234075" indent="0">
              <a:buNone/>
              <a:defRPr sz="900"/>
            </a:lvl4pPr>
            <a:lvl5pPr marL="1645433" indent="0">
              <a:buNone/>
              <a:defRPr sz="900"/>
            </a:lvl5pPr>
            <a:lvl6pPr marL="2056792" indent="0">
              <a:buNone/>
              <a:defRPr sz="900"/>
            </a:lvl6pPr>
            <a:lvl7pPr marL="2468150" indent="0">
              <a:buNone/>
              <a:defRPr sz="900"/>
            </a:lvl7pPr>
            <a:lvl8pPr marL="2879509" indent="0">
              <a:buNone/>
              <a:defRPr sz="900"/>
            </a:lvl8pPr>
            <a:lvl9pPr marL="3290867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1808673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5567" y="648000"/>
            <a:ext cx="8221606" cy="388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568" y="1296000"/>
            <a:ext cx="10275808" cy="4168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de-DE" dirty="0"/>
          </a:p>
        </p:txBody>
      </p:sp>
      <p:pic>
        <p:nvPicPr>
          <p:cNvPr id="7" name="Picture 6"/>
          <p:cNvPicPr>
            <a:picLocks/>
          </p:cNvPicPr>
          <p:nvPr userDrawn="1">
            <p:custDataLst>
              <p:tags r:id="rId1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58680" y="5464810"/>
            <a:ext cx="1094740" cy="57531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5"/>
          <p:cNvPicPr>
            <a:picLocks/>
          </p:cNvPicPr>
          <p:nvPr userDrawn="1">
            <p:custDataLst>
              <p:tags r:id="rId1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41390"/>
            <a:ext cx="10970260" cy="12954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165582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22716" rtl="0" eaLnBrk="1" latinLnBrk="0" hangingPunct="1">
        <a:lnSpc>
          <a:spcPct val="90000"/>
        </a:lnSpc>
        <a:spcBef>
          <a:spcPct val="0"/>
        </a:spcBef>
        <a:buFontTx/>
        <a:buNone/>
        <a:defRPr sz="1800" b="0" i="0" u="none" kern="1200">
          <a:solidFill>
            <a:schemeClr val="tx1"/>
          </a:solidFill>
          <a:latin typeface="Bosch Office Sans" pitchFamily="2" charset="0"/>
          <a:ea typeface="+mj-ea"/>
          <a:cs typeface="+mj-cs"/>
        </a:defRPr>
      </a:lvl1pPr>
    </p:titleStyle>
    <p:bodyStyle>
      <a:lvl1pPr marL="251460" indent="-251460" algn="l" defTabSz="822716" rtl="0" eaLnBrk="1" latinLnBrk="0" hangingPunct="1">
        <a:lnSpc>
          <a:spcPct val="107000"/>
        </a:lnSpc>
        <a:spcBef>
          <a:spcPts val="500"/>
        </a:spcBef>
        <a:buClrTx/>
        <a:buSzPct val="100000"/>
        <a:buFont typeface="Wingdings 3" panose="05040102010807070707" pitchFamily="18" charset="2"/>
        <a:buChar char=""/>
        <a:defRPr sz="1800" b="0" i="0" u="none" kern="1200">
          <a:solidFill>
            <a:schemeClr val="tx1"/>
          </a:solidFill>
          <a:latin typeface="Bosch Office Sans" pitchFamily="2" charset="0"/>
          <a:ea typeface="+mn-ea"/>
          <a:cs typeface="+mn-cs"/>
        </a:defRPr>
      </a:lvl1pPr>
      <a:lvl2pPr marL="508000" indent="-274320" algn="l" defTabSz="822716" rtl="0" eaLnBrk="1" latinLnBrk="0" hangingPunct="1">
        <a:lnSpc>
          <a:spcPct val="103000"/>
        </a:lnSpc>
        <a:spcBef>
          <a:spcPts val="500"/>
        </a:spcBef>
        <a:buClrTx/>
        <a:buSzPct val="100000"/>
        <a:buFont typeface="Wingdings 3" panose="05040102010807070707" pitchFamily="18" charset="2"/>
        <a:buChar char=""/>
        <a:defRPr sz="1600" b="0" i="0" u="none" kern="1200">
          <a:solidFill>
            <a:schemeClr val="tx1"/>
          </a:solidFill>
          <a:latin typeface="Bosch Office Sans" pitchFamily="2" charset="0"/>
          <a:ea typeface="+mn-ea"/>
          <a:cs typeface="+mn-cs"/>
        </a:defRPr>
      </a:lvl2pPr>
      <a:lvl3pPr marL="730250" indent="-204470" algn="l" defTabSz="822716" rtl="0" eaLnBrk="1" latinLnBrk="0" hangingPunct="1">
        <a:lnSpc>
          <a:spcPct val="102000"/>
        </a:lnSpc>
        <a:spcBef>
          <a:spcPts val="500"/>
        </a:spcBef>
        <a:buClrTx/>
        <a:buSzPct val="100000"/>
        <a:buFontTx/>
        <a:buChar char="‒"/>
        <a:defRPr sz="1400" b="0" i="0" u="none" kern="1200">
          <a:solidFill>
            <a:schemeClr val="tx1"/>
          </a:solidFill>
          <a:latin typeface="Bosch Office Sans" pitchFamily="2" charset="0"/>
          <a:ea typeface="+mn-ea"/>
          <a:cs typeface="+mn-cs"/>
        </a:defRPr>
      </a:lvl3pPr>
      <a:lvl4pPr marL="932180" indent="-184150" algn="l" defTabSz="822716" rtl="0" eaLnBrk="1" latinLnBrk="0" hangingPunct="1">
        <a:lnSpc>
          <a:spcPct val="103000"/>
        </a:lnSpc>
        <a:spcBef>
          <a:spcPts val="500"/>
        </a:spcBef>
        <a:buClrTx/>
        <a:buSzPct val="100000"/>
        <a:buFontTx/>
        <a:buChar char="‒"/>
        <a:defRPr sz="1300" b="0" i="0" u="none" kern="1200">
          <a:solidFill>
            <a:schemeClr val="tx1"/>
          </a:solidFill>
          <a:latin typeface="Bosch Office Sans" pitchFamily="2" charset="0"/>
          <a:ea typeface="+mn-ea"/>
          <a:cs typeface="+mn-cs"/>
        </a:defRPr>
      </a:lvl4pPr>
      <a:lvl5pPr marL="932180" indent="-184150" algn="l" defTabSz="822716" rtl="0" eaLnBrk="1" latinLnBrk="0" hangingPunct="1">
        <a:lnSpc>
          <a:spcPct val="103000"/>
        </a:lnSpc>
        <a:spcBef>
          <a:spcPts val="500"/>
        </a:spcBef>
        <a:buClrTx/>
        <a:buSzPct val="100000"/>
        <a:buFontTx/>
        <a:buChar char="‒"/>
        <a:defRPr sz="1300" b="0" i="0" u="none" kern="1200">
          <a:solidFill>
            <a:schemeClr val="tx1"/>
          </a:solidFill>
          <a:latin typeface="Bosch Office Sans" pitchFamily="2" charset="0"/>
          <a:ea typeface="+mn-ea"/>
          <a:cs typeface="+mn-cs"/>
        </a:defRPr>
      </a:lvl5pPr>
      <a:lvl6pPr marL="932180" indent="-184150" algn="l" defTabSz="822716" rtl="0" eaLnBrk="1" latinLnBrk="0" hangingPunct="1">
        <a:lnSpc>
          <a:spcPct val="103000"/>
        </a:lnSpc>
        <a:spcBef>
          <a:spcPts val="500"/>
        </a:spcBef>
        <a:buClrTx/>
        <a:buSzPct val="100000"/>
        <a:buFontTx/>
        <a:buChar char="‒"/>
        <a:defRPr sz="1300" b="0" i="0" u="none" kern="1200">
          <a:solidFill>
            <a:schemeClr val="tx1"/>
          </a:solidFill>
          <a:latin typeface="Bosch Office Sans" pitchFamily="2" charset="0"/>
          <a:ea typeface="+mn-ea"/>
          <a:cs typeface="+mn-cs"/>
        </a:defRPr>
      </a:lvl6pPr>
      <a:lvl7pPr marL="932180" indent="-184150" algn="l" defTabSz="822716" rtl="0" eaLnBrk="1" latinLnBrk="0" hangingPunct="1">
        <a:lnSpc>
          <a:spcPct val="103000"/>
        </a:lnSpc>
        <a:spcBef>
          <a:spcPts val="500"/>
        </a:spcBef>
        <a:buClrTx/>
        <a:buSzPct val="100000"/>
        <a:buFontTx/>
        <a:buChar char="‒"/>
        <a:defRPr sz="1300" b="0" i="0" u="none" kern="1200">
          <a:solidFill>
            <a:schemeClr val="tx1"/>
          </a:solidFill>
          <a:latin typeface="Bosch Office Sans" pitchFamily="2" charset="0"/>
          <a:ea typeface="+mn-ea"/>
          <a:cs typeface="+mn-cs"/>
        </a:defRPr>
      </a:lvl7pPr>
      <a:lvl8pPr marL="932180" indent="-184150" algn="l" defTabSz="822716" rtl="0" eaLnBrk="1" latinLnBrk="0" hangingPunct="1">
        <a:lnSpc>
          <a:spcPct val="103000"/>
        </a:lnSpc>
        <a:spcBef>
          <a:spcPts val="500"/>
        </a:spcBef>
        <a:buClrTx/>
        <a:buSzPct val="100000"/>
        <a:buFontTx/>
        <a:buChar char="‒"/>
        <a:defRPr sz="1300" b="0" i="0" u="none" kern="1200">
          <a:solidFill>
            <a:schemeClr val="tx1"/>
          </a:solidFill>
          <a:latin typeface="Bosch Office Sans" pitchFamily="2" charset="0"/>
          <a:ea typeface="+mn-ea"/>
          <a:cs typeface="+mn-cs"/>
        </a:defRPr>
      </a:lvl8pPr>
      <a:lvl9pPr marL="932180" indent="-184150" algn="l" defTabSz="822716" rtl="0" eaLnBrk="1" latinLnBrk="0" hangingPunct="1">
        <a:lnSpc>
          <a:spcPct val="103000"/>
        </a:lnSpc>
        <a:spcBef>
          <a:spcPts val="500"/>
        </a:spcBef>
        <a:buClrTx/>
        <a:buSzPct val="100000"/>
        <a:buFontTx/>
        <a:buChar char="‒"/>
        <a:defRPr sz="1300" b="0" i="0" u="none" kern="1200" baseline="0">
          <a:solidFill>
            <a:schemeClr val="tx1"/>
          </a:solidFill>
          <a:latin typeface="Bosch Office Sans" pitchFamily="2" charset="0"/>
          <a:ea typeface="+mn-ea"/>
          <a:cs typeface="+mn-cs"/>
        </a:defRPr>
      </a:lvl9pPr>
    </p:bodyStyle>
    <p:otherStyle>
      <a:defPPr>
        <a:defRPr lang="de-DE"/>
      </a:defPPr>
      <a:lvl1pPr marL="0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1pPr>
      <a:lvl2pPr marL="411358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2pPr>
      <a:lvl3pPr marL="822716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3pPr>
      <a:lvl4pPr marL="1234075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4pPr>
      <a:lvl5pPr marL="1645433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5pPr>
      <a:lvl6pPr marL="2056792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6pPr>
      <a:lvl7pPr marL="2468150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7pPr>
      <a:lvl8pPr marL="2879509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8pPr>
      <a:lvl9pPr marL="3290867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tags" Target="../tags/tag18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2" Type="http://schemas.openxmlformats.org/officeDocument/2006/relationships/tags" Target="../tags/tag7.xml"/><Relationship Id="rId16" Type="http://schemas.openxmlformats.org/officeDocument/2006/relationships/image" Target="../media/image4.pn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5" Type="http://schemas.openxmlformats.org/officeDocument/2006/relationships/image" Target="../media/image3.png"/><Relationship Id="rId10" Type="http://schemas.openxmlformats.org/officeDocument/2006/relationships/tags" Target="../tags/tag15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21.xml"/><Relationship Id="rId21" Type="http://schemas.openxmlformats.org/officeDocument/2006/relationships/image" Target="../media/image6.png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tags" Target="../tags/tag35.xml"/><Relationship Id="rId2" Type="http://schemas.openxmlformats.org/officeDocument/2006/relationships/tags" Target="../tags/tag20.xml"/><Relationship Id="rId16" Type="http://schemas.openxmlformats.org/officeDocument/2006/relationships/tags" Target="../tags/tag34.xml"/><Relationship Id="rId20" Type="http://schemas.microsoft.com/office/2007/relationships/hdphoto" Target="../media/hdphoto1.wdp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24" Type="http://schemas.microsoft.com/office/2007/relationships/hdphoto" Target="../media/hdphoto3.wdp"/><Relationship Id="rId5" Type="http://schemas.openxmlformats.org/officeDocument/2006/relationships/tags" Target="../tags/tag23.xml"/><Relationship Id="rId15" Type="http://schemas.openxmlformats.org/officeDocument/2006/relationships/tags" Target="../tags/tag33.xml"/><Relationship Id="rId23" Type="http://schemas.openxmlformats.org/officeDocument/2006/relationships/image" Target="../media/image7.png"/><Relationship Id="rId10" Type="http://schemas.openxmlformats.org/officeDocument/2006/relationships/tags" Target="../tags/tag28.xml"/><Relationship Id="rId19" Type="http://schemas.openxmlformats.org/officeDocument/2006/relationships/image" Target="../media/image5.png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Relationship Id="rId22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59080" y="259080"/>
            <a:ext cx="10452100" cy="38862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 marR="0" defTabSz="914400" eaLnBrk="1" fontAlgn="auto" latinLnBrk="0" hangingPunct="1">
              <a:lnSpc>
                <a:spcPct val="89000"/>
              </a:lnSpc>
              <a:buClrTx/>
              <a:buSzTx/>
              <a:buFontTx/>
              <a:buNone/>
              <a:tabLst/>
            </a:pPr>
            <a:r>
              <a:rPr lang="ru-RU" sz="2800" kern="0" dirty="0" smtClean="0"/>
              <a:t>Смена блистерной упаковки</a:t>
            </a:r>
            <a:endParaRPr kumimoji="0" lang="en-GB" sz="2800" b="0" i="0" u="none" strike="noStrike" kern="0" cap="none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4" name="Rectangle 33"/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593090" y="5643880"/>
            <a:ext cx="9152890" cy="10795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  <p:txBody>
          <a:bodyPr lIns="0" tIns="0" rIns="0" bIns="0" rtlCol="0" anchor="t"/>
          <a:lstStyle/>
          <a:p>
            <a:pPr marL="0" marR="0" indent="0" defTabSz="914400" eaLnBrk="1" fontAlgn="auto" latinLnBrk="0" hangingPunct="1">
              <a:lnSpc>
                <a:spcPct val="107000"/>
              </a:lnSpc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en-GB" sz="600" strike="noStrike" kern="0" cap="none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EDA-WS/MKW-EU | 18.01.2017</a:t>
            </a:r>
            <a:endParaRPr kumimoji="0" lang="en-GB" sz="600" strike="noStrike" kern="0" cap="none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3" name="Rectangle 32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593090" y="5758180"/>
            <a:ext cx="9152890" cy="2159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  <p:txBody>
          <a:bodyPr lIns="0" tIns="0" rIns="0" bIns="0" rtlCol="0" anchor="t"/>
          <a:lstStyle/>
          <a:p>
            <a:pPr marL="0" marR="0" indent="0" defTabSz="914400" eaLnBrk="1" fontAlgn="auto" latinLnBrk="0" hangingPunct="1">
              <a:lnSpc>
                <a:spcPct val="107000"/>
              </a:lnSpc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kern="0" cap="none" normalizeH="0" baseline="0" noProof="0" smtClean="0">
                <a:ln>
                  <a:noFill/>
                </a:ln>
                <a:solidFill>
                  <a:srgbClr val="B2B3B5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© Robert Bosch GmbH 2016. All rights reserved, also regarding any disposal, exploitation, reproduction, editing, distribution, as well as in the event of applications for industrial property rights.</a:t>
            </a:r>
            <a:endParaRPr kumimoji="0" lang="en-GB" sz="600" b="0" i="0" u="none" strike="noStrike" kern="0" cap="none" normalizeH="0" baseline="0" noProof="0" dirty="0" smtClean="0">
              <a:ln>
                <a:noFill/>
              </a:ln>
              <a:solidFill>
                <a:srgbClr val="B2B3B5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32" name="Rectangle 31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266700" y="5628640"/>
            <a:ext cx="288290" cy="41021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  <p:txBody>
          <a:bodyPr wrap="none" lIns="0" tIns="0" rIns="0" bIns="0" rtlCol="0" anchor="t"/>
          <a:lstStyle/>
          <a:p>
            <a:pPr marL="0" marR="0" indent="0" defTabSz="914400" eaLnBrk="1" fontAlgn="auto" latinLnBrk="0" hangingPunct="1">
              <a:buClrTx/>
              <a:buSzTx/>
              <a:buFontTx/>
              <a:buNone/>
              <a:tabLst/>
            </a:pPr>
            <a:r>
              <a:rPr kumimoji="0" lang="en-GB" sz="1200" b="0" i="0" u="none" strike="noStrike" kern="0" cap="none" normalizeH="0" baseline="0" noProof="0" smtClean="0">
                <a:ln>
                  <a:noFill/>
                </a:ln>
                <a:solidFill>
                  <a:srgbClr val="999FA6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1</a:t>
            </a:r>
            <a:endParaRPr kumimoji="0" lang="en-GB" sz="1200" b="0" i="0" u="none" strike="noStrike" kern="0" cap="none" normalizeH="0" baseline="0" noProof="0" dirty="0" smtClean="0">
              <a:ln>
                <a:noFill/>
              </a:ln>
              <a:solidFill>
                <a:srgbClr val="999FA6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31" name="Rectangle 30"/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  <p:txBody>
          <a:bodyPr lIns="0" tIns="17780" rIns="0" bIns="0" rtlCol="0" anchor="t">
            <a:normAutofit/>
          </a:bodyPr>
          <a:lstStyle/>
          <a:p>
            <a:pPr marL="0" marR="0" indent="0" defTabSz="914400" eaLnBrk="1" fontAlgn="auto" latinLnBrk="0" hangingPunct="1">
              <a:lnSpc>
                <a:spcPts val="900"/>
              </a:lnSpc>
              <a:buClrTx/>
              <a:buSzTx/>
              <a:buFontTx/>
              <a:buNone/>
              <a:tabLst/>
            </a:pPr>
            <a:endParaRPr kumimoji="0" lang="en-GB" sz="550" b="0" i="0" u="none" strike="noStrike" kern="0" cap="none" normalizeH="0" baseline="0" noProof="0" dirty="0" smtClean="0">
              <a:ln>
                <a:noFill/>
              </a:ln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>
            <p:custDataLst>
              <p:tags r:id="rId7"/>
            </p:custDataLst>
          </p:nvPr>
        </p:nvSpPr>
        <p:spPr>
          <a:xfrm>
            <a:off x="259080" y="1295400"/>
            <a:ext cx="2119630" cy="416814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  <p:txBody>
          <a:bodyPr vert="horz" wrap="none" lIns="0" tIns="0" rIns="0" bIns="0" rtlCol="0" anchor="t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buClrTx/>
              <a:buSzTx/>
              <a:buFontTx/>
              <a:buNone/>
              <a:tabLst/>
            </a:pPr>
            <a:endParaRPr kumimoji="0" lang="en-GB" sz="1300" b="0" i="0" u="none" strike="noStrike" kern="0" cap="none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259080" y="647700"/>
            <a:ext cx="10452100" cy="388620"/>
          </a:xfrm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  <p:txBody>
          <a:bodyPr wrap="square" lIns="0" tIns="0" rIns="0" bIns="0" anchor="t">
            <a:noAutofit/>
          </a:bodyPr>
          <a:lstStyle/>
          <a:p>
            <a:pPr>
              <a:lnSpc>
                <a:spcPct val="89000"/>
              </a:lnSpc>
              <a:spcBef>
                <a:spcPts val="0"/>
              </a:spcBef>
            </a:pPr>
            <a:r>
              <a:rPr lang="en-US" sz="2800" dirty="0" err="1" smtClean="0">
                <a:solidFill>
                  <a:srgbClr val="0E78C5"/>
                </a:solidFill>
              </a:rPr>
              <a:t>Aerotwin</a:t>
            </a:r>
            <a:r>
              <a:rPr lang="en-US" sz="2800" dirty="0" smtClean="0">
                <a:solidFill>
                  <a:srgbClr val="0E78C5"/>
                </a:solidFill>
              </a:rPr>
              <a:t> Retrofit &amp; Plus</a:t>
            </a:r>
            <a:endParaRPr lang="en-GB" sz="2800" dirty="0">
              <a:solidFill>
                <a:srgbClr val="0E78C5"/>
              </a:solidFill>
            </a:endParaRPr>
          </a:p>
        </p:txBody>
      </p:sp>
      <p:sp>
        <p:nvSpPr>
          <p:cNvPr id="5" name="Rechteck 4"/>
          <p:cNvSpPr>
            <a:spLocks/>
          </p:cNvSpPr>
          <p:nvPr/>
        </p:nvSpPr>
        <p:spPr>
          <a:xfrm>
            <a:off x="9224010" y="259080"/>
            <a:ext cx="1691640" cy="77724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  <p:txBody>
          <a:bodyPr lIns="0" tIns="17780" rIns="0" bIns="0" rtlCol="0" anchor="t">
            <a:normAutofit/>
          </a:bodyPr>
          <a:lstStyle/>
          <a:p>
            <a:pPr marL="0" marR="0" indent="0" defTabSz="914400" eaLnBrk="1" fontAlgn="auto" latinLnBrk="0" hangingPunct="1">
              <a:lnSpc>
                <a:spcPts val="900"/>
              </a:lnSpc>
              <a:buClrTx/>
              <a:buSzTx/>
              <a:buFontTx/>
              <a:buNone/>
              <a:tabLst/>
            </a:pPr>
            <a:endParaRPr kumimoji="0" lang="en-GB" sz="550" b="0" i="0" u="none" strike="noStrike" kern="0" cap="none" normalizeH="0" baseline="0" noProof="0" dirty="0" smtClean="0">
              <a:ln>
                <a:noFill/>
              </a:ln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3" name="Inhaltsplatzhalter 2_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3973480" y="1361035"/>
            <a:ext cx="6096350" cy="1561780"/>
          </a:xfrm>
          <a:prstGeom prst="rect">
            <a:avLst/>
          </a:prstGeom>
          <a:solidFill>
            <a:scrgbClr r="0" g="0" b="0">
              <a:alpha val="0"/>
            </a:scrgbClr>
          </a:solidFill>
          <a:ln>
            <a:solidFill>
              <a:schemeClr val="accent4"/>
            </a:solidFill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  <p:txBody>
          <a:bodyPr vert="horz" wrap="square" lIns="72000" tIns="0" rIns="0" bIns="0" rtlCol="0" anchor="ctr">
            <a:noAutofit/>
          </a:bodyPr>
          <a:lstStyle>
            <a:lvl1pPr marL="251460" indent="-251460" algn="l" defTabSz="822716" rtl="0" eaLnBrk="1" latinLnBrk="0" hangingPunct="1">
              <a:lnSpc>
                <a:spcPct val="107000"/>
              </a:lnSpc>
              <a:spcBef>
                <a:spcPts val="500"/>
              </a:spcBef>
              <a:buClrTx/>
              <a:buSzPct val="100000"/>
              <a:buFont typeface="Wingdings 3" panose="05040102010807070707" pitchFamily="18" charset="2"/>
              <a:buChar char=""/>
              <a:defRPr sz="1800" b="0" i="0" u="none" kern="1200">
                <a:solidFill>
                  <a:schemeClr val="tx1"/>
                </a:solidFill>
                <a:latin typeface="Bosch Office Sans" panose="020B0604020202020204" pitchFamily="34" charset="0"/>
                <a:ea typeface="+mn-ea"/>
                <a:cs typeface="+mn-cs"/>
              </a:defRPr>
            </a:lvl1pPr>
            <a:lvl2pPr marL="508000" indent="-274320" algn="l" defTabSz="822716" rtl="0" eaLnBrk="1" latinLnBrk="0" hangingPunct="1">
              <a:lnSpc>
                <a:spcPct val="103000"/>
              </a:lnSpc>
              <a:spcBef>
                <a:spcPts val="500"/>
              </a:spcBef>
              <a:buClrTx/>
              <a:buSzPct val="100000"/>
              <a:buFont typeface="Wingdings 3" panose="05040102010807070707" pitchFamily="18" charset="2"/>
              <a:buChar char=""/>
              <a:defRPr sz="1600" b="0" i="0" u="none" kern="1200">
                <a:solidFill>
                  <a:schemeClr val="tx1"/>
                </a:solidFill>
                <a:latin typeface="Bosch Office Sans" panose="020B0604020202020204" pitchFamily="34" charset="0"/>
                <a:ea typeface="+mn-ea"/>
                <a:cs typeface="+mn-cs"/>
              </a:defRPr>
            </a:lvl2pPr>
            <a:lvl3pPr marL="730250" indent="-204470" algn="l" defTabSz="822716" rtl="0" eaLnBrk="1" latinLnBrk="0" hangingPunct="1">
              <a:lnSpc>
                <a:spcPct val="102000"/>
              </a:lnSpc>
              <a:spcBef>
                <a:spcPts val="500"/>
              </a:spcBef>
              <a:buClrTx/>
              <a:buSzPct val="100000"/>
              <a:buFontTx/>
              <a:buChar char="‒"/>
              <a:defRPr sz="1400" b="0" i="0" u="none" kern="1200">
                <a:solidFill>
                  <a:schemeClr val="tx1"/>
                </a:solidFill>
                <a:latin typeface="Bosch Office Sans" panose="020B0604020202020204" pitchFamily="34" charset="0"/>
                <a:ea typeface="+mn-ea"/>
                <a:cs typeface="+mn-cs"/>
              </a:defRPr>
            </a:lvl3pPr>
            <a:lvl4pPr marL="932180" indent="-184150" algn="l" defTabSz="822716" rtl="0" eaLnBrk="1" latinLnBrk="0" hangingPunct="1">
              <a:lnSpc>
                <a:spcPct val="103000"/>
              </a:lnSpc>
              <a:spcBef>
                <a:spcPts val="500"/>
              </a:spcBef>
              <a:buClrTx/>
              <a:buSzPct val="100000"/>
              <a:buFontTx/>
              <a:buChar char="‒"/>
              <a:defRPr sz="1300" b="0" i="0" u="none" kern="1200">
                <a:solidFill>
                  <a:schemeClr val="tx1"/>
                </a:solidFill>
                <a:latin typeface="Bosch Office Sans" panose="020B0604020202020204" pitchFamily="34" charset="0"/>
                <a:ea typeface="+mn-ea"/>
                <a:cs typeface="+mn-cs"/>
              </a:defRPr>
            </a:lvl4pPr>
            <a:lvl5pPr marL="932180" indent="-184150" algn="l" defTabSz="822716" rtl="0" eaLnBrk="1" latinLnBrk="0" hangingPunct="1">
              <a:lnSpc>
                <a:spcPct val="103000"/>
              </a:lnSpc>
              <a:spcBef>
                <a:spcPts val="500"/>
              </a:spcBef>
              <a:buClrTx/>
              <a:buSzPct val="100000"/>
              <a:buFontTx/>
              <a:buChar char="‒"/>
              <a:defRPr sz="1300" b="0" i="0" u="none" kern="1200">
                <a:solidFill>
                  <a:schemeClr val="tx1"/>
                </a:solidFill>
                <a:latin typeface="Bosch Office Sans" panose="020B0604020202020204" pitchFamily="34" charset="0"/>
                <a:ea typeface="+mn-ea"/>
                <a:cs typeface="+mn-cs"/>
              </a:defRPr>
            </a:lvl5pPr>
            <a:lvl6pPr marL="932180" indent="-184150" algn="l" defTabSz="822716" rtl="0" eaLnBrk="1" latinLnBrk="0" hangingPunct="1">
              <a:lnSpc>
                <a:spcPct val="103000"/>
              </a:lnSpc>
              <a:spcBef>
                <a:spcPts val="500"/>
              </a:spcBef>
              <a:buClrTx/>
              <a:buSzPct val="100000"/>
              <a:buFontTx/>
              <a:buChar char="‒"/>
              <a:defRPr sz="1300" b="0" i="0" u="none" kern="1200">
                <a:solidFill>
                  <a:schemeClr val="tx1"/>
                </a:solidFill>
                <a:latin typeface="Bosch Office Sans" panose="020B0604020202020204" pitchFamily="34" charset="0"/>
                <a:ea typeface="+mn-ea"/>
                <a:cs typeface="+mn-cs"/>
              </a:defRPr>
            </a:lvl6pPr>
            <a:lvl7pPr marL="932180" indent="-184150" algn="l" defTabSz="822716" rtl="0" eaLnBrk="1" latinLnBrk="0" hangingPunct="1">
              <a:lnSpc>
                <a:spcPct val="103000"/>
              </a:lnSpc>
              <a:spcBef>
                <a:spcPts val="500"/>
              </a:spcBef>
              <a:buClrTx/>
              <a:buSzPct val="100000"/>
              <a:buFontTx/>
              <a:buChar char="‒"/>
              <a:defRPr sz="1300" b="0" i="0" u="none" kern="1200">
                <a:solidFill>
                  <a:schemeClr val="tx1"/>
                </a:solidFill>
                <a:latin typeface="Bosch Office Sans" panose="020B0604020202020204" pitchFamily="34" charset="0"/>
                <a:ea typeface="+mn-ea"/>
                <a:cs typeface="+mn-cs"/>
              </a:defRPr>
            </a:lvl7pPr>
            <a:lvl8pPr marL="932180" indent="-184150" algn="l" defTabSz="822716" rtl="0" eaLnBrk="1" latinLnBrk="0" hangingPunct="1">
              <a:lnSpc>
                <a:spcPct val="103000"/>
              </a:lnSpc>
              <a:spcBef>
                <a:spcPts val="500"/>
              </a:spcBef>
              <a:buClrTx/>
              <a:buSzPct val="100000"/>
              <a:buFontTx/>
              <a:buChar char="‒"/>
              <a:defRPr sz="1300" b="0" i="0" u="none" kern="1200">
                <a:solidFill>
                  <a:schemeClr val="tx1"/>
                </a:solidFill>
                <a:latin typeface="Bosch Office Sans" panose="020B0604020202020204" pitchFamily="34" charset="0"/>
                <a:ea typeface="+mn-ea"/>
                <a:cs typeface="+mn-cs"/>
              </a:defRPr>
            </a:lvl8pPr>
            <a:lvl9pPr marL="932180" indent="-184150" algn="l" defTabSz="822716" rtl="0" eaLnBrk="1" latinLnBrk="0" hangingPunct="1">
              <a:lnSpc>
                <a:spcPct val="103000"/>
              </a:lnSpc>
              <a:spcBef>
                <a:spcPts val="500"/>
              </a:spcBef>
              <a:buClrTx/>
              <a:buSzPct val="100000"/>
              <a:buFontTx/>
              <a:buChar char="‒"/>
              <a:defRPr sz="1300" b="0" i="0" u="none" kern="1200" baseline="0">
                <a:solidFill>
                  <a:schemeClr val="tx1"/>
                </a:solidFill>
                <a:latin typeface="Bosch Office Sans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ru-RU" b="1" dirty="0"/>
              <a:t>Смена </a:t>
            </a:r>
            <a:r>
              <a:rPr lang="ru-RU" b="1" dirty="0" smtClean="0"/>
              <a:t>дизайна блистерной </a:t>
            </a:r>
            <a:r>
              <a:rPr lang="ru-RU" b="1" dirty="0"/>
              <a:t>упаковки </a:t>
            </a:r>
            <a:endParaRPr lang="ru-RU" b="1" dirty="0" smtClean="0"/>
          </a:p>
          <a:p>
            <a:r>
              <a:rPr lang="ru-RU" b="1" dirty="0"/>
              <a:t>Смена только в поштучном ассортименте </a:t>
            </a:r>
            <a:r>
              <a:rPr lang="ru-RU" b="1" dirty="0" err="1"/>
              <a:t>Aerotwin</a:t>
            </a:r>
            <a:r>
              <a:rPr lang="ru-RU" b="1" dirty="0"/>
              <a:t> </a:t>
            </a:r>
            <a:r>
              <a:rPr lang="ru-RU" b="1" dirty="0" err="1"/>
              <a:t>Retrofit</a:t>
            </a:r>
            <a:r>
              <a:rPr lang="ru-RU" b="1" dirty="0"/>
              <a:t> &amp; </a:t>
            </a:r>
            <a:r>
              <a:rPr lang="ru-RU" b="1" dirty="0" err="1"/>
              <a:t>Plus</a:t>
            </a:r>
            <a:r>
              <a:rPr lang="ru-RU" b="1" dirty="0"/>
              <a:t> </a:t>
            </a:r>
            <a:endParaRPr lang="ru-RU" b="1" dirty="0" smtClean="0"/>
          </a:p>
        </p:txBody>
      </p:sp>
      <p:sp>
        <p:nvSpPr>
          <p:cNvPr id="15" name="Rechteck 14"/>
          <p:cNvSpPr/>
          <p:nvPr>
            <p:custDataLst>
              <p:tags r:id="rId10"/>
            </p:custDataLst>
          </p:nvPr>
        </p:nvSpPr>
        <p:spPr>
          <a:xfrm>
            <a:off x="3973480" y="3135086"/>
            <a:ext cx="6065274" cy="17471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52000" indent="-252000">
              <a:lnSpc>
                <a:spcPct val="107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b="1" kern="0" dirty="0" smtClean="0">
                <a:latin typeface="Bosch Office Sans"/>
              </a:rPr>
              <a:t>Графическое </a:t>
            </a:r>
            <a:r>
              <a:rPr lang="ru-RU" b="1" kern="0" dirty="0">
                <a:latin typeface="Bosch Office Sans"/>
              </a:rPr>
              <a:t>оформление новой упаковки с минимальными отличиями </a:t>
            </a:r>
          </a:p>
          <a:p>
            <a:pPr marL="252000" indent="-252000">
              <a:lnSpc>
                <a:spcPct val="107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b="1" kern="0" dirty="0" smtClean="0">
                <a:latin typeface="Bosch Office Sans"/>
              </a:rPr>
              <a:t>10-тизначный артикул, короткий </a:t>
            </a:r>
            <a:r>
              <a:rPr lang="ru-RU" b="1" kern="0" dirty="0">
                <a:latin typeface="Bosch Office Sans"/>
              </a:rPr>
              <a:t>номер</a:t>
            </a:r>
            <a:r>
              <a:rPr lang="ru-RU" b="1" kern="0" dirty="0" smtClean="0">
                <a:latin typeface="Bosch Office Sans"/>
              </a:rPr>
              <a:t> и штрих-код без изменений</a:t>
            </a:r>
            <a:endParaRPr lang="ru-RU" b="1" kern="0" dirty="0">
              <a:latin typeface="Bosch Office Sans"/>
            </a:endParaRPr>
          </a:p>
        </p:txBody>
      </p:sp>
      <p:pic>
        <p:nvPicPr>
          <p:cNvPr id="41" name="Picture 4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643855" y="1405346"/>
            <a:ext cx="472011" cy="408289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2098791" y="1405346"/>
            <a:ext cx="499148" cy="4129858"/>
          </a:xfrm>
          <a:prstGeom prst="rect">
            <a:avLst/>
          </a:prstGeom>
        </p:spPr>
      </p:pic>
      <p:sp>
        <p:nvSpPr>
          <p:cNvPr id="43" name="Right Arrow 42"/>
          <p:cNvSpPr/>
          <p:nvPr>
            <p:custDataLst>
              <p:tags r:id="rId13"/>
            </p:custDataLst>
          </p:nvPr>
        </p:nvSpPr>
        <p:spPr>
          <a:xfrm>
            <a:off x="1216479" y="3053443"/>
            <a:ext cx="882312" cy="525145"/>
          </a:xfrm>
          <a:prstGeom prst="rightArrow">
            <a:avLst/>
          </a:prstGeom>
          <a:solidFill>
            <a:schemeClr val="accent4"/>
          </a:solidFill>
          <a:ln w="9525" cap="flat" cmpd="sng" algn="ctr">
            <a:solidFill>
              <a:schemeClr val="accent4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81111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59080" y="259080"/>
            <a:ext cx="10452100" cy="38862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>
              <a:lnSpc>
                <a:spcPct val="89000"/>
              </a:lnSpc>
            </a:pPr>
            <a:r>
              <a:rPr lang="ru-RU" sz="2800" kern="0" dirty="0"/>
              <a:t>Смена блистерной упаковки</a:t>
            </a:r>
            <a:endParaRPr lang="en-GB" sz="2800" kern="0" dirty="0"/>
          </a:p>
        </p:txBody>
      </p:sp>
      <p:sp>
        <p:nvSpPr>
          <p:cNvPr id="32" name="Rectangle 31"/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593090" y="5643880"/>
            <a:ext cx="9152890" cy="10795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  <p:txBody>
          <a:bodyPr lIns="0" tIns="0" rIns="0" bIns="0" rtlCol="0" anchor="t"/>
          <a:lstStyle/>
          <a:p>
            <a:pPr marL="0" marR="0" indent="0" defTabSz="914400" eaLnBrk="1" fontAlgn="auto" latinLnBrk="0" hangingPunct="1">
              <a:lnSpc>
                <a:spcPct val="107000"/>
              </a:lnSpc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en-GB" sz="600" strike="noStrike" kern="0" cap="none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EDA-WS/MKW-EU | 18.01.2017</a:t>
            </a:r>
            <a:endParaRPr kumimoji="0" lang="en-GB" sz="600" strike="noStrike" kern="0" cap="none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0" name="Rectangle 29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593090" y="5758180"/>
            <a:ext cx="9152890" cy="2159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  <p:txBody>
          <a:bodyPr lIns="0" tIns="0" rIns="0" bIns="0" rtlCol="0" anchor="t"/>
          <a:lstStyle/>
          <a:p>
            <a:pPr marL="0" marR="0" indent="0" defTabSz="914400" eaLnBrk="1" fontAlgn="auto" latinLnBrk="0" hangingPunct="1">
              <a:lnSpc>
                <a:spcPct val="107000"/>
              </a:lnSpc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kern="0" cap="none" normalizeH="0" baseline="0" noProof="0" smtClean="0">
                <a:ln>
                  <a:noFill/>
                </a:ln>
                <a:solidFill>
                  <a:srgbClr val="B2B3B5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© Robert Bosch GmbH 2016. All rights reserved, also regarding any disposal, exploitation, reproduction, editing, distribution, as well as in the event of applications for industrial property rights.</a:t>
            </a:r>
            <a:endParaRPr kumimoji="0" lang="en-GB" sz="600" b="0" i="0" u="none" strike="noStrike" kern="0" cap="none" normalizeH="0" baseline="0" noProof="0" dirty="0" smtClean="0">
              <a:ln>
                <a:noFill/>
              </a:ln>
              <a:solidFill>
                <a:srgbClr val="B2B3B5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27" name="Rectangle 26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266700" y="5628640"/>
            <a:ext cx="288290" cy="41021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  <p:txBody>
          <a:bodyPr wrap="none" lIns="0" tIns="0" rIns="0" bIns="0" rtlCol="0" anchor="t"/>
          <a:lstStyle/>
          <a:p>
            <a:pPr marL="0" marR="0" indent="0" defTabSz="914400" eaLnBrk="1" fontAlgn="auto" latinLnBrk="0" hangingPunct="1">
              <a:buClrTx/>
              <a:buSzTx/>
              <a:buFontTx/>
              <a:buNone/>
              <a:tabLst/>
            </a:pPr>
            <a:r>
              <a:rPr kumimoji="0" lang="en-GB" sz="1200" b="0" i="0" u="none" strike="noStrike" kern="0" cap="none" normalizeH="0" baseline="0" noProof="0" smtClean="0">
                <a:ln>
                  <a:noFill/>
                </a:ln>
                <a:solidFill>
                  <a:srgbClr val="999FA6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2</a:t>
            </a:r>
            <a:endParaRPr kumimoji="0" lang="en-GB" sz="1200" b="0" i="0" u="none" strike="noStrike" kern="0" cap="none" normalizeH="0" baseline="0" noProof="0" dirty="0" smtClean="0">
              <a:ln>
                <a:noFill/>
              </a:ln>
              <a:solidFill>
                <a:srgbClr val="999FA6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26" name="Rectangle 25"/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  <p:txBody>
          <a:bodyPr lIns="0" tIns="17780" rIns="0" bIns="0" rtlCol="0" anchor="t">
            <a:normAutofit/>
          </a:bodyPr>
          <a:lstStyle/>
          <a:p>
            <a:pPr marL="0" marR="0" indent="0" defTabSz="914400" eaLnBrk="1" fontAlgn="auto" latinLnBrk="0" hangingPunct="1">
              <a:lnSpc>
                <a:spcPts val="900"/>
              </a:lnSpc>
              <a:buClrTx/>
              <a:buSzTx/>
              <a:buFontTx/>
              <a:buNone/>
              <a:tabLst/>
            </a:pPr>
            <a:endParaRPr kumimoji="0" lang="en-GB" sz="550" b="0" i="0" u="none" strike="noStrike" kern="0" cap="none" normalizeH="0" baseline="0" noProof="0" dirty="0" smtClean="0">
              <a:ln>
                <a:noFill/>
              </a:ln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>
            <p:custDataLst>
              <p:tags r:id="rId7"/>
            </p:custDataLst>
          </p:nvPr>
        </p:nvSpPr>
        <p:spPr>
          <a:xfrm>
            <a:off x="259080" y="1295400"/>
            <a:ext cx="2119630" cy="416814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  <p:txBody>
          <a:bodyPr vert="horz" wrap="none" lIns="0" tIns="0" rIns="0" bIns="0" rtlCol="0" anchor="t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buClrTx/>
              <a:buSzTx/>
              <a:buFontTx/>
              <a:buNone/>
              <a:tabLst/>
            </a:pPr>
            <a:endParaRPr kumimoji="0" lang="en-GB" sz="1300" b="0" i="0" u="none" strike="noStrike" kern="0" cap="none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259080" y="647700"/>
            <a:ext cx="10452100" cy="388620"/>
          </a:xfrm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  <p:txBody>
          <a:bodyPr wrap="square" lIns="0" tIns="0" rIns="0" bIns="0" anchor="t">
            <a:noAutofit/>
          </a:bodyPr>
          <a:lstStyle/>
          <a:p>
            <a:pPr>
              <a:lnSpc>
                <a:spcPct val="89000"/>
              </a:lnSpc>
              <a:spcBef>
                <a:spcPts val="0"/>
              </a:spcBef>
            </a:pPr>
            <a:r>
              <a:rPr lang="en-US" sz="2800" dirty="0" err="1">
                <a:solidFill>
                  <a:srgbClr val="0E78C5"/>
                </a:solidFill>
              </a:rPr>
              <a:t>Aerotwin</a:t>
            </a:r>
            <a:r>
              <a:rPr lang="en-US" sz="2800" dirty="0">
                <a:solidFill>
                  <a:srgbClr val="0E78C5"/>
                </a:solidFill>
              </a:rPr>
              <a:t> Retrofit &amp; Plus</a:t>
            </a:r>
            <a:endParaRPr lang="en-GB" sz="2800" dirty="0">
              <a:solidFill>
                <a:srgbClr val="0E78C5"/>
              </a:solidFill>
            </a:endParaRPr>
          </a:p>
        </p:txBody>
      </p:sp>
      <p:sp>
        <p:nvSpPr>
          <p:cNvPr id="5" name="Rechteck 4"/>
          <p:cNvSpPr>
            <a:spLocks/>
          </p:cNvSpPr>
          <p:nvPr>
            <p:custDataLst>
              <p:tags r:id="rId9"/>
            </p:custDataLst>
          </p:nvPr>
        </p:nvSpPr>
        <p:spPr>
          <a:xfrm>
            <a:off x="8883831" y="2458257"/>
            <a:ext cx="1691640" cy="77724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  <p:txBody>
          <a:bodyPr lIns="0" tIns="17780" rIns="0" bIns="0" rtlCol="0" anchor="t">
            <a:normAutofit/>
          </a:bodyPr>
          <a:lstStyle/>
          <a:p>
            <a:pPr marL="0" marR="0" indent="0" defTabSz="914400" eaLnBrk="1" fontAlgn="auto" latinLnBrk="0" hangingPunct="1">
              <a:lnSpc>
                <a:spcPts val="900"/>
              </a:lnSpc>
              <a:buClrTx/>
              <a:buSzTx/>
              <a:buFontTx/>
              <a:buNone/>
              <a:tabLst/>
            </a:pPr>
            <a:endParaRPr kumimoji="0" lang="en-GB" sz="550" b="0" i="0" u="none" strike="noStrike" kern="0" cap="none" normalizeH="0" baseline="0" noProof="0" dirty="0" smtClean="0">
              <a:ln>
                <a:noFill/>
              </a:ln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pic>
        <p:nvPicPr>
          <p:cNvPr id="3" name="Grafik 2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 xmlns="">
                  <a14:imgLayer r:embed="rId20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73" t="32274" r="25748" b="23987"/>
          <a:stretch/>
        </p:blipFill>
        <p:spPr>
          <a:xfrm rot="16200000">
            <a:off x="5074838" y="3561546"/>
            <a:ext cx="2336251" cy="1276221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>
            <p:custDataLst>
              <p:tags r:id="rId11"/>
            </p:custDataLst>
          </p:nvPr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 xmlns="">
                  <a14:imgLayer r:embed="rId22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46" t="32823" b="25908"/>
          <a:stretch/>
        </p:blipFill>
        <p:spPr>
          <a:xfrm>
            <a:off x="330995" y="1738438"/>
            <a:ext cx="4618303" cy="135382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>
            <p:custDataLst>
              <p:tags r:id="rId12"/>
            </p:custDataLst>
          </p:nvPr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 xmlns="">
                  <a14:imgLayer r:embed="rId2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485" t="35572" r="7704" b="15229"/>
          <a:stretch/>
        </p:blipFill>
        <p:spPr>
          <a:xfrm rot="15918832">
            <a:off x="7948573" y="3758069"/>
            <a:ext cx="2237157" cy="1389461"/>
          </a:xfrm>
          <a:prstGeom prst="rect">
            <a:avLst/>
          </a:prstGeom>
        </p:spPr>
      </p:pic>
      <p:sp>
        <p:nvSpPr>
          <p:cNvPr id="11" name="Textfeld 10"/>
          <p:cNvSpPr txBox="1"/>
          <p:nvPr>
            <p:custDataLst>
              <p:tags r:id="rId13"/>
            </p:custDataLst>
          </p:nvPr>
        </p:nvSpPr>
        <p:spPr>
          <a:xfrm>
            <a:off x="330994" y="3526765"/>
            <a:ext cx="4618303" cy="13583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300"/>
              </a:lnSpc>
              <a:spcBef>
                <a:spcPts val="500"/>
              </a:spcBef>
            </a:pPr>
            <a:r>
              <a:rPr lang="ru-RU" kern="0" dirty="0" smtClean="0">
                <a:solidFill>
                  <a:srgbClr val="000000"/>
                </a:solidFill>
              </a:rPr>
              <a:t>Верх</a:t>
            </a:r>
            <a:r>
              <a:rPr lang="en-GB" kern="0" dirty="0" smtClean="0">
                <a:solidFill>
                  <a:srgbClr val="000000"/>
                </a:solidFill>
              </a:rPr>
              <a:t>:</a:t>
            </a:r>
            <a:r>
              <a:rPr lang="ru-RU" kern="0" dirty="0" smtClean="0">
                <a:solidFill>
                  <a:srgbClr val="000000"/>
                </a:solidFill>
              </a:rPr>
              <a:t> открывающийся язычок с возможностью повторного закрывания, </a:t>
            </a:r>
            <a:br>
              <a:rPr lang="ru-RU" kern="0" dirty="0" smtClean="0">
                <a:solidFill>
                  <a:srgbClr val="000000"/>
                </a:solidFill>
              </a:rPr>
            </a:br>
            <a:r>
              <a:rPr lang="ru-RU" kern="0" dirty="0" smtClean="0">
                <a:solidFill>
                  <a:srgbClr val="000000"/>
                </a:solidFill>
              </a:rPr>
              <a:t>для защиты от случайного открытия зафиксирован прозрачным </a:t>
            </a:r>
            <a:r>
              <a:rPr lang="ru-RU" kern="0" dirty="0" err="1" smtClean="0">
                <a:solidFill>
                  <a:srgbClr val="000000"/>
                </a:solidFill>
              </a:rPr>
              <a:t>стикером</a:t>
            </a:r>
            <a:r>
              <a:rPr lang="ru-RU" kern="0" dirty="0" smtClean="0">
                <a:solidFill>
                  <a:srgbClr val="000000"/>
                </a:solidFill>
              </a:rPr>
              <a:t>.</a:t>
            </a:r>
            <a:r>
              <a:rPr lang="en-GB" kern="0" dirty="0" smtClean="0">
                <a:solidFill>
                  <a:srgbClr val="000000"/>
                </a:solidFill>
              </a:rPr>
              <a:t/>
            </a:r>
            <a:br>
              <a:rPr lang="en-GB" kern="0" dirty="0" smtClean="0">
                <a:solidFill>
                  <a:srgbClr val="000000"/>
                </a:solidFill>
              </a:rPr>
            </a:b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8" name="Textfeld 27"/>
          <p:cNvSpPr txBox="1"/>
          <p:nvPr>
            <p:custDataLst>
              <p:tags r:id="rId14"/>
            </p:custDataLst>
          </p:nvPr>
        </p:nvSpPr>
        <p:spPr>
          <a:xfrm>
            <a:off x="5607326" y="1334308"/>
            <a:ext cx="1861457" cy="11798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wrap="square" lIns="0" tIns="0" rIns="0" bIns="0" rtlCol="0">
            <a:sp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uk-UA" kern="0" dirty="0" smtClean="0">
                <a:solidFill>
                  <a:srgbClr val="000000"/>
                </a:solidFill>
              </a:rPr>
              <a:t>Держатель </a:t>
            </a:r>
            <a:r>
              <a:rPr lang="ru-RU" kern="0" dirty="0" smtClean="0">
                <a:solidFill>
                  <a:srgbClr val="000000"/>
                </a:solidFill>
              </a:rPr>
              <a:t>усилен</a:t>
            </a:r>
            <a:r>
              <a:rPr lang="uk-UA" kern="0" dirty="0" smtClean="0">
                <a:solidFill>
                  <a:srgbClr val="000000"/>
                </a:solidFill>
              </a:rPr>
              <a:t> за </a:t>
            </a:r>
            <a:r>
              <a:rPr lang="ru-RU" kern="0" dirty="0" smtClean="0">
                <a:solidFill>
                  <a:srgbClr val="000000"/>
                </a:solidFill>
              </a:rPr>
              <a:t>счет</a:t>
            </a:r>
            <a:r>
              <a:rPr lang="uk-UA" kern="0" dirty="0" smtClean="0">
                <a:solidFill>
                  <a:srgbClr val="000000"/>
                </a:solidFill>
              </a:rPr>
              <a:t> </a:t>
            </a:r>
            <a:r>
              <a:rPr lang="ru-RU" kern="0" dirty="0" smtClean="0">
                <a:solidFill>
                  <a:srgbClr val="000000"/>
                </a:solidFill>
              </a:rPr>
              <a:t>двойного</a:t>
            </a:r>
            <a:r>
              <a:rPr lang="uk-UA" kern="0" dirty="0" smtClean="0">
                <a:solidFill>
                  <a:srgbClr val="000000"/>
                </a:solidFill>
              </a:rPr>
              <a:t> </a:t>
            </a:r>
            <a:r>
              <a:rPr lang="ru-RU" kern="0" dirty="0" smtClean="0">
                <a:solidFill>
                  <a:srgbClr val="000000"/>
                </a:solidFill>
              </a:rPr>
              <a:t>пластика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9" name="Textfeld 28"/>
          <p:cNvSpPr txBox="1"/>
          <p:nvPr>
            <p:custDataLst>
              <p:tags r:id="rId15"/>
            </p:custDataLst>
          </p:nvPr>
        </p:nvSpPr>
        <p:spPr>
          <a:xfrm>
            <a:off x="7625443" y="1277463"/>
            <a:ext cx="2907386" cy="14747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wrap="square" lIns="0" tIns="0" rIns="0" bIns="0" rtlCol="0">
            <a:sp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kern="0" dirty="0" smtClean="0">
                <a:solidFill>
                  <a:srgbClr val="000000"/>
                </a:solidFill>
              </a:rPr>
              <a:t>Нижний торец упаковки закрыт и дополнительно зафиксирован прозрачным </a:t>
            </a:r>
            <a:r>
              <a:rPr lang="ru-RU" kern="0" dirty="0" err="1" smtClean="0">
                <a:solidFill>
                  <a:srgbClr val="000000"/>
                </a:solidFill>
              </a:rPr>
              <a:t>стикером</a:t>
            </a:r>
            <a:r>
              <a:rPr lang="ru-RU" kern="0" dirty="0" smtClean="0">
                <a:solidFill>
                  <a:srgbClr val="000000"/>
                </a:solidFill>
              </a:rPr>
              <a:t>, на котором нанесен код производства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5" name="Right Arrow 34"/>
          <p:cNvSpPr/>
          <p:nvPr>
            <p:custDataLst>
              <p:tags r:id="rId16"/>
            </p:custDataLst>
          </p:nvPr>
        </p:nvSpPr>
        <p:spPr>
          <a:xfrm rot="5400000">
            <a:off x="5985710" y="2662542"/>
            <a:ext cx="513556" cy="447252"/>
          </a:xfrm>
          <a:prstGeom prst="rightArrow">
            <a:avLst/>
          </a:prstGeom>
          <a:solidFill>
            <a:schemeClr val="accent4"/>
          </a:solidFill>
          <a:ln w="9525" cap="flat" cmpd="sng" algn="ctr">
            <a:solidFill>
              <a:schemeClr val="accent4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36" name="Right Arrow 35"/>
          <p:cNvSpPr/>
          <p:nvPr>
            <p:custDataLst>
              <p:tags r:id="rId17"/>
            </p:custDataLst>
          </p:nvPr>
        </p:nvSpPr>
        <p:spPr>
          <a:xfrm rot="5400000">
            <a:off x="8822095" y="2821985"/>
            <a:ext cx="513556" cy="447252"/>
          </a:xfrm>
          <a:prstGeom prst="rightArrow">
            <a:avLst/>
          </a:prstGeom>
          <a:solidFill>
            <a:schemeClr val="accent4"/>
          </a:solidFill>
          <a:ln w="9525" cap="flat" cmpd="sng" algn="ctr">
            <a:solidFill>
              <a:schemeClr val="accent4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34344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I" val="1"/>
  <p:tag name="LAYOUTLANGUAGE" val="2057"/>
  <p:tag name="CFG.LAYOUT" val="BOSCH2"/>
  <p:tag name="CFG.CUSTOMERVERSION" val="9"/>
  <p:tag name="ML_1" val="RB_Ka"/>
  <p:tag name="ML_2" val="Bosch2.mcr"/>
  <p:tag name="ML_LAYOUT_RESOURCE" val="BOSCH2_16_9_NAVI.mcr"/>
  <p:tag name="FIELD.CONF.SUFFIX.CONTENT" val="\n | "/>
  <p:tag name="FIELD.REM_ABL.SUFFIX.CONTENT" val="&#10;\n"/>
  <p:tag name="FIELD.COPY.CONTENT" val="© Robert Bosch GmbH 2016. All rights reserved, also regarding any disposal, exploitation, reproduction, editing, distribution, as well as in the event of applications for industrial property rights."/>
  <p:tag name="FIELD.COPY.VALUE" val="© Robert Bosch GmbH 2016. All rights reserved, also regarding any disposal, exploitation, reproduction, editing, distribution, as well as in the event of applications for industrial property rights."/>
  <p:tag name="FIELD.COPY.COMBOINDEX" val="0"/>
  <p:tag name="FIELD.BGROUP.SUFFIX.CONTENT" val=" | "/>
  <p:tag name="FIELD.BGROUP.COMBOINDEX" val="0"/>
  <p:tag name="FIELD.DPT.CONTENT" val="EDA-WS/MKW-EU"/>
  <p:tag name="FIELD.DPT.VALUE" val="EDA-WS/MKW-EU | "/>
  <p:tag name="FIELD.DPT.SUFFIX.CONTENT" val=" | "/>
  <p:tag name="FIELDS.INITIALIZED" val="1"/>
  <p:tag name="FIELD.DATE.COMBOINDEX" val="-2"/>
  <p:tag name="FIELD.REM_ABL.COMBOINDEX" val="-2"/>
  <p:tag name="FIELD.CHAPTER.CONTENT" val="Strategically marketing decision for DIY Blister packaging EU"/>
  <p:tag name="FIELD.CHAPTER.VALUE" val="Strategically marketing decision for DIY Blister packaging EU"/>
  <p:tag name="FIELD.CHAPTER.COMBOINDEX" val="-2"/>
  <p:tag name="FIELD.REM_ANL.COMBOINDEX" val="-2"/>
  <p:tag name="FIELD.DPT.COMBOINDEX" val="-2"/>
  <p:tag name="CONFIG" val="BOSCH2"/>
  <p:tag name="CFG.VERSION" val="0"/>
  <p:tag name="CFG.LAYOUTID" val="Bosch Layout 16:9 with Navigation Bar (new colored style)"/>
  <p:tag name="CFG.LAYOUTRES" val="BOSCH2_16_9_NAVI"/>
  <p:tag name="MAPNAME" val="Map1"/>
  <p:tag name="LICENSEKEY" val="46504b9e-b1c9-48ed-967f-a36de42ae84b"/>
  <p:tag name="TITLEMASTERMASTERNAME" val="TitleSlide"/>
  <p:tag name="TITLEMASTERSHAPESETGROUPCLASSNAME" val="ShapeSetGroup1"/>
  <p:tag name="TITLEMASTERFONTSETGROUPCLASSNAME" val="FontSetGroup1"/>
  <p:tag name="TITLEMASTERSTYLESETGROUPCLASSNAME" val="StyleSetGroup1"/>
  <p:tag name="TITLEMASTERMODIFIED" val="1"/>
  <p:tag name="SLIDEMASTERMASTERNAME" val="Slide"/>
  <p:tag name="SLIDEMASTERSHAPESETGROUPCLASSNAME" val="ShapeSetGroup1"/>
  <p:tag name="SLIDEMASTERFONTSETGROUPCLASSNAME" val="FontSetGroup1"/>
  <p:tag name="SLIDEMASTERSTYLESETGROUPCLASSNAME" val="StyleSetGroup1"/>
  <p:tag name="SLIDEMASTERMODIFIED" val="1"/>
  <p:tag name="FIELD.CONF.CONTENT" val=""/>
  <p:tag name="FIELD.CONF.VALUE" val=""/>
  <p:tag name="FIELD.CONF.COMBOINDEX" val="0"/>
  <p:tag name="FIELD.DATE.CONTENT" val="18.01.2017"/>
  <p:tag name="FIELD.DATE.VALUE" val="18.01.2017"/>
  <p:tag name="TITLEMASTERCOLORSETGROUPCLASSNAME" val="ColorSetGroup4"/>
  <p:tag name="AGCN" val="0"/>
  <p:tag name="SLIDEMASTERCOLORSETGROUPCLASSNAME" val="ColorSetGroup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12"/>
  <p:tag name="FONTSETCLASSNAME" val="FontSet1"/>
  <p:tag name="COLORS" val="-2;-2;-2;-2;DarkGray2;-2"/>
  <p:tag name="COLORSETCLASSNAME" val="ColorSet1"/>
  <p:tag name="SCRIPT" val="1"/>
  <p:tag name="MLI" val="1"/>
  <p:tag name="SHAPESETGROUPCLASSNAME" val="ShapeSetGroup1"/>
  <p:tag name="SHAPESETCLASSNAME" val="Object"/>
  <p:tag name="COLORSETGROUPCLASSNAME" val="ColorSetGroup4"/>
  <p:tag name="FONTSETGROUPCLASSNAME" val="FontSetGroup1"/>
  <p:tag name="SHAPECLASSNAME" val="PageNumberOnSlides"/>
  <p:tag name="SHAPECLASSPROTECTIONTYPE" val=" 6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5x5"/>
  <p:tag name="FONTSETCLASSNAME" val="FontSet1"/>
  <p:tag name="COLORS" val="-2;-2;-2;-2;-2;-2"/>
  <p:tag name="COLORSETCLASSNAME" val="ColorSet1"/>
  <p:tag name="SCRIPT" val="1"/>
  <p:tag name="FIELDS" val="REM_ANL;"/>
  <p:tag name="MLI" val="1"/>
  <p:tag name="SHAPESETGROUPCLASSNAME" val="ShapeSetGroup1"/>
  <p:tag name="SHAPESETCLASSNAME" val="Object"/>
  <p:tag name="COLORSETGROUPCLASSNAME" val="ColorSetGroup4"/>
  <p:tag name="FONTSETGROUPCLASSNAME" val="FontSetGroup1"/>
  <p:tag name="SHAPECLASSNAME" val="Attachment"/>
  <p:tag name="SHAPECLASSPROTECTIONTYPE" val=" 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Item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Object"/>
  <p:tag name="COLORSETGROUPCLASSNAME" val="ColorSetGroup4"/>
  <p:tag name="FONTSETGROUPCLASSNAME" val="FontSetGroup1"/>
  <p:tag name="SHAPECLASSNAME" val="tNavbar"/>
  <p:tag name="SHAPECLASSPROTECTIONTYPE" val=" 3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SETCLASSNAME" val="FontSet1"/>
  <p:tag name="MLI" val="1"/>
  <p:tag name="SHAPESETGROUPCLASSNAME" val="ShapeSetGroup1"/>
  <p:tag name="FONTSETGROUPCLASSNAME" val="FontSetGroup1"/>
  <p:tag name="COLORSETGROUPCLASSNAME" val="ColorSetGroup4"/>
  <p:tag name="FONT" val="Reg28"/>
  <p:tag name="FONTCOLOR" val="Primary"/>
  <p:tag name="FONTCOLOR2" val="Primary"/>
  <p:tag name="COLORSETCLASSNAME" val="ColorSet2"/>
  <p:tag name="SHAPESETCLASSNAME" val="Object"/>
  <p:tag name="SHAPECLASSNAME" val="TitleOnSlides"/>
  <p:tag name="SHAPECLASSPROTECTIONTYPE" val=" 9"/>
  <p:tag name="RUNS.FONT" val="2"/>
  <p:tag name="COLORS" val="-2;-2;-2;-2;Primary;-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Black;-1;Primary;-1;-1;-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2;-2;-1;-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Primary;-1;Primary;-1;-1;-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DPT.CONTENT" val="EDA-WS/MKW-EU"/>
  <p:tag name="FIELD.DPT.VALUE" val="EDA-WS/MKW-EU | "/>
  <p:tag name="FIELDS.INITIALIZED" val="1"/>
  <p:tag name="ML_1" val="RB_Ka"/>
  <p:tag name="ML_2" val="Bosch2.mcr"/>
  <p:tag name="ML_LAYOUT_RESOURCE" val="BOSCH2_16_9_NAVI.mcr"/>
  <p:tag name="SHAPESETGROUPCLASSNAME" val="ShapeSetGroup1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TEXTBOX 3_SHAPECLASSPROTECTIONTYPE" val="31"/>
  <p:tag name="RECTANGLE 4_SHAPECLASSPROTECTIONTYPE" val="3"/>
  <p:tag name="RECTANGLE 5_SHAPECLASSPROTECTIONTYPE" val="63"/>
  <p:tag name="RECTANGLE 6_SHAPECLASSPROTECTIONTYPE" val="63"/>
  <p:tag name="RECTANGLE 7_SHAPECLASSPROTECTIONTYPE" val="63"/>
  <p:tag name="CONTENT PLACEHOLDER 2_SHAPECLASSPROTECTIONTYPE" val="0"/>
  <p:tag name="TEXTBOX 8_SHAPECLASSPROTECTIONTYPE" val="25"/>
  <p:tag name="TITLE 1_SHAPECLASSPROTECTIONTYPE" val="9"/>
  <p:tag name="FIELD.CHAPTER.COMBOINDEX" val="-2"/>
  <p:tag name="FIELD.REM_ANL.COMBOINDEX" val="-2"/>
  <p:tag name="FIELD.DPT.COMBOINDEX" val="-2"/>
  <p:tag name="FIELD.CHAPTER.CONTENT" val="Relaunch DIY Blister Packaging"/>
  <p:tag name="FIELD.CHAPTER.VALUE" val="Relaunch DIY Blister Packaging"/>
  <p:tag name="COLORSETGROUPCLASSNAME" val="ColorSetGroup4"/>
  <p:tag name="PICTURE 12_SHAPECLASSPROTECTIONTYPE" val="15"/>
  <p:tag name="PICTURE 14_SHAPECLASSPROTECTIONTYPE" val="15"/>
  <p:tag name="SUBTITLE 11_SHAPECLASSPROTECTIONTYPE" val="0"/>
  <p:tag name="PICTURE 21_SHAPECLASSPROTECTIONTYPE" val="15"/>
  <p:tag name="SHAPESETCLASSNAME" val="Object"/>
  <p:tag name="TEXTBOX 24_SHAPECLASSPROTECTIONTYPE" val="31"/>
  <p:tag name="RECTANGLE 25_SHAPECLASSPROTECTIONTYPE" val="3"/>
  <p:tag name="RECTANGLE 26_SHAPECLASSPROTECTIONTYPE" val="63"/>
  <p:tag name="RECTANGLE 29_SHAPECLASSPROTECTIONTYPE" val="63"/>
  <p:tag name="RECTANGLE 31_SHAPECLASSPROTECTIONTYPE" val="63"/>
  <p:tag name="CONTENT PLACEHOLDER 23_SHAPECLASSPROTECTIONTYPE" val="0"/>
  <p:tag name="TEXTBOX 33_SHAPECLASSPROTECTIONTYPE" val="25"/>
  <p:tag name="TITEL 1_SHAPECLASSPROTECTIONTYPE" val="9"/>
  <p:tag name="NBTXT" val="Solution: DIY blister packaging construction "/>
  <p:tag name="NBTXTC" val="Solution: DIY blister packaging construction "/>
  <p:tag name="AGTX" val="Solution: DIY blister packaging construction "/>
  <p:tag name="AGTXC" val="Solution: DIY blister packaging construction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Slide"/>
  <p:tag name="COLORSETGROUPCLASSNAME" val="ColorSetGroup4"/>
  <p:tag name="FONTSETGROUPCLASSNAME" val="FontSetGroup1"/>
  <p:tag name="SHAPECLASSFILE" val="BoschLogo2016.emf"/>
  <p:tag name="MLI" val="1"/>
  <p:tag name="SHAPECLASSNAME" val="LogoOnSlides"/>
  <p:tag name="SHAPECLASSPROTECTIONTYP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28"/>
  <p:tag name="FONTSETCLASSNAME" val="FontSet1"/>
  <p:tag name="COLORSETCLASSNAME" val="ColorSet1"/>
  <p:tag name="SCRIPT" val="1"/>
  <p:tag name="FIELDS" val="CHAPTER;"/>
  <p:tag name="MLI" val="1"/>
  <p:tag name="SHAPESETGROUPCLASSNAME" val="ShapeSetGroup1"/>
  <p:tag name="SHAPESETCLASSNAME" val="Object"/>
  <p:tag name="COLORSETGROUPCLASSNAME" val="ColorSetGroup4"/>
  <p:tag name="FONTSETGROUPCLASSNAME" val="FontSetGroup1"/>
  <p:tag name="SHAPECLASSNAME" val="Chapterbox"/>
  <p:tag name="SHAPECLASSPROTECTIONTYPE" val=" 25"/>
  <p:tag name="COLORS" val="-2;-2;-2;-2;-1;-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old6"/>
  <p:tag name="FONT2" val="Reg6"/>
  <p:tag name="FONT3" val="Reg6"/>
  <p:tag name="FONTSETCLASSNAME" val="FontSet1"/>
  <p:tag name="FONTCOLOR" val="Red"/>
  <p:tag name="FONTCOLOR2" val="Black"/>
  <p:tag name="FONTCOLOR3" val="Black"/>
  <p:tag name="FONTCOLOR4" val="Black"/>
  <p:tag name="RUNS.FONT" val="4"/>
  <p:tag name="COLORS" val="-2;-2;-2;-2;Red;-2"/>
  <p:tag name="COLORSETCLASSNAME" val="ColorSet1"/>
  <p:tag name="SCRIPT" val="1"/>
  <p:tag name="FIELDS" val="CONF;DPT;DATE;"/>
  <p:tag name="MLI" val="1"/>
  <p:tag name="SHAPESETGROUPCLASSNAME" val="ShapeSetGroup1"/>
  <p:tag name="SHAPESETCLASSNAME" val="Object"/>
  <p:tag name="COLORSETGROUPCLASSNAME" val="ColorSetGroup4"/>
  <p:tag name="FONTSETGROUPCLASSNAME" val="FontSetGroup1"/>
  <p:tag name="SHAPECLASSNAME" val="FooterLine1OnSlides"/>
  <p:tag name="SHAPECLASSPROTECTIONTYPE" val=" 6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"/>
  <p:tag name="FONTSETCLASSNAME" val="FontSet1"/>
  <p:tag name="FONTCOLOR" val="Black"/>
  <p:tag name="FONTCOLOR2" val="LightGray"/>
  <p:tag name="FONTCOLOR3" val="LightGray"/>
  <p:tag name="RUNS.FONT" val="3"/>
  <p:tag name="COLORS" val="-2;-2;-2;-2;Black;-2"/>
  <p:tag name="COLORSETCLASSNAME" val="ColorSet1"/>
  <p:tag name="SCRIPT" val="1"/>
  <p:tag name="FIELDS" val="REM_ABL;COPY;"/>
  <p:tag name="MLI" val="1"/>
  <p:tag name="SHAPESETGROUPCLASSNAME" val="ShapeSetGroup1"/>
  <p:tag name="SHAPESETCLASSNAME" val="Object"/>
  <p:tag name="COLORSETGROUPCLASSNAME" val="ColorSetGroup4"/>
  <p:tag name="FONTSETGROUPCLASSNAME" val="FontSetGroup1"/>
  <p:tag name="SHAPECLASSNAME" val="FooterLine2OnSlides"/>
  <p:tag name="SHAPECLASSPROTECTIONTYPE" val=" 6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12"/>
  <p:tag name="FONTSETCLASSNAME" val="FontSet1"/>
  <p:tag name="COLORS" val="-2;-2;-2;-2;DarkGray2;-2"/>
  <p:tag name="COLORSETCLASSNAME" val="ColorSet1"/>
  <p:tag name="SCRIPT" val="1"/>
  <p:tag name="MLI" val="1"/>
  <p:tag name="SHAPESETGROUPCLASSNAME" val="ShapeSetGroup1"/>
  <p:tag name="SHAPESETCLASSNAME" val="Object"/>
  <p:tag name="COLORSETGROUPCLASSNAME" val="ColorSetGroup4"/>
  <p:tag name="FONTSETGROUPCLASSNAME" val="FontSetGroup1"/>
  <p:tag name="SHAPECLASSNAME" val="PageNumberOnSlides"/>
  <p:tag name="SHAPECLASSPROTECTIONTYPE" val=" 6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5x5"/>
  <p:tag name="FONTSETCLASSNAME" val="FontSet1"/>
  <p:tag name="COLORS" val="-2;-2;-2;-2;-2;-2"/>
  <p:tag name="COLORSETCLASSNAME" val="ColorSet1"/>
  <p:tag name="SCRIPT" val="1"/>
  <p:tag name="FIELDS" val="REM_ANL;"/>
  <p:tag name="MLI" val="1"/>
  <p:tag name="SHAPESETGROUPCLASSNAME" val="ShapeSetGroup1"/>
  <p:tag name="SHAPESETCLASSNAME" val="Object"/>
  <p:tag name="COLORSETGROUPCLASSNAME" val="ColorSetGroup4"/>
  <p:tag name="FONTSETGROUPCLASSNAME" val="FontSetGroup1"/>
  <p:tag name="SHAPECLASSNAME" val="Attachment"/>
  <p:tag name="SHAPECLASSPROTECTIONTYPE" val=" 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Item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Object"/>
  <p:tag name="COLORSETGROUPCLASSNAME" val="ColorSetGroup4"/>
  <p:tag name="FONTSETGROUPCLASSNAME" val="FontSetGroup1"/>
  <p:tag name="SHAPECLASSNAME" val="tNavbar"/>
  <p:tag name="SHAPECLASSPROTECTIONTYPE" val=" 3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SETCLASSNAME" val="FontSet1"/>
  <p:tag name="MLI" val="1"/>
  <p:tag name="SHAPESETGROUPCLASSNAME" val="ShapeSetGroup1"/>
  <p:tag name="FONTSETGROUPCLASSNAME" val="FontSetGroup1"/>
  <p:tag name="COLORSETGROUPCLASSNAME" val="ColorSetGroup4"/>
  <p:tag name="FONT" val="Reg28"/>
  <p:tag name="FONTCOLOR" val="Primary"/>
  <p:tag name="FONTCOLOR2" val="Primary"/>
  <p:tag name="COLORS" val="-2;-2;-2;-2;Primary;-2"/>
  <p:tag name="COLORSETCLASSNAME" val="ColorSet2"/>
  <p:tag name="SHAPESETCLASSNAME" val="Object"/>
  <p:tag name="SHAPECLASSNAME" val="TitleOnSlides"/>
  <p:tag name="SHAPECLASSPROTECTIONTYPE" val=" 9"/>
  <p:tag name="RUNS.FONT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Black;-1;-2;-2;-1;-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Slide"/>
  <p:tag name="COLORSETGROUPCLASSNAME" val="ColorSetGroup4"/>
  <p:tag name="FONTSETGROUPCLASSNAME" val="FontSetGroup1"/>
  <p:tag name="SHAPECLASSFILE" val="Bosch-Supergraphic-Bottom-16-9.png"/>
  <p:tag name="MLI" val="1"/>
  <p:tag name="SHAPECLASSNAME" val="ColorBarOnSlides"/>
  <p:tag name="SHAPECLASSPROTECTIONTYPE" val="1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Black;-1;-2;-2;-1;-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Black;-1;-2;-2;-1;-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Black;-1;-2;-2;-1;-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Primary;-1;Primary;-1;-1;-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Primary;-1;Primary;-1;-1;-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Disguised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Slide"/>
  <p:tag name="FONTSETGROUPCLASSNAME" val="FontSetGroup1"/>
  <p:tag name="SHAPECLASSNAME" val="HiddenSubtitle"/>
  <p:tag name="SHAPECLASSPROTECTIONTYPE" val="0"/>
  <p:tag name="COLORSETGROUPCLASSNAME" val="ColorSetGroup4"/>
  <p:tag name="ML_SENDTOBACK" val=" 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80"/>
  <p:tag name="FONTSETCLASSNAME" val="FontSet1"/>
  <p:tag name="COLORS" val="-2;-2;-2;-2;White;-2"/>
  <p:tag name="COLORSETCLASSNAME" val="ColorSet1"/>
  <p:tag name="MLI" val="1"/>
  <p:tag name="SHAPESETGROUPCLASSNAME" val="ShapeSetGroup1"/>
  <p:tag name="SHAPESETCLASSNAME" val="TitleSlide"/>
  <p:tag name="FONTSETGROUPCLASSNAME" val="FontSetGroup1"/>
  <p:tag name="SHAPECLASSNAME" val="TitleOnTitleSlides"/>
  <p:tag name="COLORSETGROUPCLASSNAME" val="ColorSetGroup4"/>
  <p:tag name="SHAPECLASSPROTECTIONTYPE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DPT.CONTENT" val="EDA-WS/MKW-EU"/>
  <p:tag name="FIELD.DPT.VALUE" val="EDA-WS/MKW-EU | "/>
  <p:tag name="FIELDS.INITIALIZED" val="1"/>
  <p:tag name="ML_1" val="RB_Ka"/>
  <p:tag name="ML_2" val="Bosch2.mcr"/>
  <p:tag name="ML_LAYOUT_RESOURCE" val="BOSCH2_16_9_NAVI.mcr"/>
  <p:tag name="SHAPESETGROUPCLASSNAME" val="ShapeSetGroup1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TEXTBOX 3_SHAPECLASSPROTECTIONTYPE" val="31"/>
  <p:tag name="RECTANGLE 4_SHAPECLASSPROTECTIONTYPE" val="3"/>
  <p:tag name="RECTANGLE 5_SHAPECLASSPROTECTIONTYPE" val="63"/>
  <p:tag name="RECTANGLE 6_SHAPECLASSPROTECTIONTYPE" val="63"/>
  <p:tag name="RECTANGLE 7_SHAPECLASSPROTECTIONTYPE" val="63"/>
  <p:tag name="CONTENT PLACEHOLDER 2_SHAPECLASSPROTECTIONTYPE" val="0"/>
  <p:tag name="TEXTBOX 8_SHAPECLASSPROTECTIONTYPE" val="25"/>
  <p:tag name="TITLE 1_SHAPECLASSPROTECTIONTYPE" val="9"/>
  <p:tag name="FIELD.CHAPTER.COMBOINDEX" val="-2"/>
  <p:tag name="FIELD.REM_ANL.COMBOINDEX" val="-2"/>
  <p:tag name="FIELD.DPT.COMBOINDEX" val="-2"/>
  <p:tag name="FIELD.CHAPTER.CONTENT" val="Relaunch DIY Blister Packaging"/>
  <p:tag name="FIELD.CHAPTER.VALUE" val="Relaunch DIY Blister Packaging"/>
  <p:tag name="COLORSETGROUPCLASSNAME" val="ColorSetGroup4"/>
  <p:tag name="PICTURE 15_SHAPECLASSPROTECTIONTYPE" val="15"/>
  <p:tag name="PICTURE 16_SHAPECLASSPROTECTIONTYPE" val="15"/>
  <p:tag name="SUBTITLE 13_SHAPECLASSPROTECTIONTYPE" val="0"/>
  <p:tag name="PICTURE 17_SHAPECLASSPROTECTIONTYPE" val="15"/>
  <p:tag name="SHAPESETCLASSNAME" val="Object"/>
  <p:tag name="TEXTBOX 29_SHAPECLASSPROTECTIONTYPE" val="31"/>
  <p:tag name="RECTANGLE 30_SHAPECLASSPROTECTIONTYPE" val="3"/>
  <p:tag name="RECTANGLE 31_SHAPECLASSPROTECTIONTYPE" val="63"/>
  <p:tag name="RECTANGLE 32_SHAPECLASSPROTECTIONTYPE" val="63"/>
  <p:tag name="RECTANGLE 33_SHAPECLASSPROTECTIONTYPE" val="63"/>
  <p:tag name="CONTENT PLACEHOLDER 28_SHAPECLASSPROTECTIONTYPE" val="0"/>
  <p:tag name="TEXTBOX 34_SHAPECLASSPROTECTIONTYPE" val="25"/>
  <p:tag name="TITEL 1_SHAPECLASSPROTECTIONTYPE" val="9"/>
  <p:tag name="NBTXT" val="Mile stones"/>
  <p:tag name="NBTXTC" val="Mile stones"/>
  <p:tag name="AGTX" val="Mile stones"/>
  <p:tag name="AGTXC" val="Mile stone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28"/>
  <p:tag name="FONTSETCLASSNAME" val="FontSet1"/>
  <p:tag name="COLORSETCLASSNAME" val="ColorSet1"/>
  <p:tag name="SCRIPT" val="1"/>
  <p:tag name="FIELDS" val="CHAPTER;"/>
  <p:tag name="MLI" val="1"/>
  <p:tag name="SHAPESETGROUPCLASSNAME" val="ShapeSetGroup1"/>
  <p:tag name="SHAPESETCLASSNAME" val="Object"/>
  <p:tag name="COLORSETGROUPCLASSNAME" val="ColorSetGroup4"/>
  <p:tag name="FONTSETGROUPCLASSNAME" val="FontSetGroup1"/>
  <p:tag name="SHAPECLASSNAME" val="Chapterbox"/>
  <p:tag name="SHAPECLASSPROTECTIONTYPE" val=" 25"/>
  <p:tag name="COLORS" val="-2;-2;-2;-2;-1;-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old6"/>
  <p:tag name="FONT2" val="Reg6"/>
  <p:tag name="FONT3" val="Reg6"/>
  <p:tag name="FONTSETCLASSNAME" val="FontSet1"/>
  <p:tag name="FONTCOLOR" val="Red"/>
  <p:tag name="FONTCOLOR2" val="Black"/>
  <p:tag name="FONTCOLOR3" val="Black"/>
  <p:tag name="FONTCOLOR4" val="Black"/>
  <p:tag name="RUNS.FONT" val="4"/>
  <p:tag name="COLORS" val="-2;-2;-2;-2;Red;-2"/>
  <p:tag name="COLORSETCLASSNAME" val="ColorSet1"/>
  <p:tag name="SCRIPT" val="1"/>
  <p:tag name="FIELDS" val="CONF;DPT;DATE;"/>
  <p:tag name="MLI" val="1"/>
  <p:tag name="SHAPESETGROUPCLASSNAME" val="ShapeSetGroup1"/>
  <p:tag name="SHAPESETCLASSNAME" val="Object"/>
  <p:tag name="COLORSETGROUPCLASSNAME" val="ColorSetGroup4"/>
  <p:tag name="FONTSETGROUPCLASSNAME" val="FontSetGroup1"/>
  <p:tag name="SHAPECLASSNAME" val="FooterLine1OnSlides"/>
  <p:tag name="SHAPECLASSPROTECTIONTYPE" val=" 6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"/>
  <p:tag name="FONTSETCLASSNAME" val="FontSet1"/>
  <p:tag name="FONTCOLOR" val="Black"/>
  <p:tag name="FONTCOLOR2" val="LightGray"/>
  <p:tag name="FONTCOLOR3" val="LightGray"/>
  <p:tag name="RUNS.FONT" val="3"/>
  <p:tag name="COLORS" val="-2;-2;-2;-2;Black;-2"/>
  <p:tag name="COLORSETCLASSNAME" val="ColorSet1"/>
  <p:tag name="SCRIPT" val="1"/>
  <p:tag name="FIELDS" val="REM_ABL;COPY;"/>
  <p:tag name="MLI" val="1"/>
  <p:tag name="SHAPESETGROUPCLASSNAME" val="ShapeSetGroup1"/>
  <p:tag name="SHAPESETCLASSNAME" val="Object"/>
  <p:tag name="COLORSETGROUPCLASSNAME" val="ColorSetGroup4"/>
  <p:tag name="FONTSETGROUPCLASSNAME" val="FontSetGroup1"/>
  <p:tag name="SHAPECLASSNAME" val="FooterLine2OnSlides"/>
  <p:tag name="SHAPECLASSPROTECTIONTYPE" val=" 63"/>
</p:tagLst>
</file>

<file path=ppt/theme/theme1.xml><?xml version="1.0" encoding="utf-8"?>
<a:theme xmlns:a="http://schemas.openxmlformats.org/drawingml/2006/main" name="Bosch">
  <a:themeElements>
    <a:clrScheme name="Custom 1">
      <a:dk1>
        <a:sysClr val="windowText" lastClr="000000"/>
      </a:dk1>
      <a:lt1>
        <a:sysClr val="window" lastClr="FFFFFF"/>
      </a:lt1>
      <a:dk2>
        <a:srgbClr val="424C58"/>
      </a:dk2>
      <a:lt2>
        <a:srgbClr val="B2B3B5"/>
      </a:lt2>
      <a:accent1>
        <a:srgbClr val="A80163"/>
      </a:accent1>
      <a:accent2>
        <a:srgbClr val="3F136C"/>
      </a:accent2>
      <a:accent3>
        <a:srgbClr val="08427E"/>
      </a:accent3>
      <a:accent4>
        <a:srgbClr val="0E78C5"/>
      </a:accent4>
      <a:accent5>
        <a:srgbClr val="1399A0"/>
      </a:accent5>
      <a:accent6>
        <a:srgbClr val="67B419"/>
      </a:accent6>
      <a:hlink>
        <a:srgbClr val="738CB4"/>
      </a:hlink>
      <a:folHlink>
        <a:srgbClr val="B0BBD0"/>
      </a:folHlink>
    </a:clrScheme>
    <a:fontScheme name="Custom 1">
      <a:majorFont>
        <a:latin typeface="Bosch Office Sans"/>
        <a:ea typeface=""/>
        <a:cs typeface=""/>
      </a:majorFont>
      <a:minorFont>
        <a:latin typeface="Bosch Offic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" cap="flat" cmpd="sng" algn="ctr">
          <a:solidFill>
            <a:srgbClr val="3F136C"/>
          </a:solidFill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Bosch Office Sans"/>
            <a:ea typeface="+mn-ea"/>
            <a:cs typeface="+mn-cs"/>
          </a:defRPr>
        </a:defPPr>
      </a:lstStyle>
    </a:spDef>
    <a:txDef>
      <a:spPr>
        <a:noFill/>
      </a:spPr>
      <a:bodyPr wrap="square" lIns="0" tIns="0" rIns="0" bIns="0" rtlCol="0">
        <a:noAutofit/>
      </a:bodyPr>
      <a:lstStyle>
        <a:defPPr marR="0" defTabSz="914400" eaLnBrk="1" fontAlgn="auto" latinLnBrk="0" hangingPunct="1">
          <a:lnSpc>
            <a:spcPts val="2300"/>
          </a:lnSpc>
          <a:spcBef>
            <a:spcPts val="50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DefaultBosch2016.potx" id="{9C79B100-3E8C-49C0-8475-54E7D673F8CF}" vid="{0EBFA600-AC06-4417-8FA0-E8FF3BF23F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153</Words>
  <Application>Microsoft Office PowerPoint</Application>
  <PresentationFormat>Произвольный</PresentationFormat>
  <Paragraphs>17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Bosch</vt:lpstr>
      <vt:lpstr>Aerotwin Retrofit &amp; Plus</vt:lpstr>
      <vt:lpstr>Aerotwin Retrofit &amp; Plus</vt:lpstr>
    </vt:vector>
  </TitlesOfParts>
  <Company>BOSCH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Strategically marketing decision for DIY Blister packaging EU</dc:title>
  <dc:creator>Bernsee Claudia (EDA-WS/MKW-EU)</dc:creator>
  <cp:lastModifiedBy>WORKSHOP</cp:lastModifiedBy>
  <cp:revision>67</cp:revision>
  <dcterms:created xsi:type="dcterms:W3CDTF">2016-12-16T10:45:05Z</dcterms:created>
  <dcterms:modified xsi:type="dcterms:W3CDTF">2018-04-13T06:44:31Z</dcterms:modified>
</cp:coreProperties>
</file>